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4" r:id="rId1"/>
  </p:sldMasterIdLst>
  <p:notesMasterIdLst>
    <p:notesMasterId r:id="rId19"/>
  </p:notesMasterIdLst>
  <p:sldIdLst>
    <p:sldId id="256" r:id="rId2"/>
    <p:sldId id="287" r:id="rId3"/>
    <p:sldId id="275" r:id="rId4"/>
    <p:sldId id="258" r:id="rId5"/>
    <p:sldId id="260" r:id="rId6"/>
    <p:sldId id="261" r:id="rId7"/>
    <p:sldId id="259" r:id="rId8"/>
    <p:sldId id="264" r:id="rId9"/>
    <p:sldId id="283" r:id="rId10"/>
    <p:sldId id="267" r:id="rId11"/>
    <p:sldId id="271" r:id="rId12"/>
    <p:sldId id="286" r:id="rId13"/>
    <p:sldId id="276" r:id="rId14"/>
    <p:sldId id="277" r:id="rId15"/>
    <p:sldId id="270" r:id="rId16"/>
    <p:sldId id="273"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avid Yong" initials="KDY" lastIdx="1" clrIdx="0">
    <p:extLst>
      <p:ext uri="{19B8F6BF-5375-455C-9EA6-DF929625EA0E}">
        <p15:presenceInfo xmlns:p15="http://schemas.microsoft.com/office/powerpoint/2012/main" userId="S::dyk1@iu.edu::52f265ae-9bb9-4071-80ca-117eb60660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2"/>
    <p:restoredTop sz="94645"/>
  </p:normalViewPr>
  <p:slideViewPr>
    <p:cSldViewPr snapToGrid="0" snapToObjects="1">
      <p:cViewPr varScale="1">
        <p:scale>
          <a:sx n="138" d="100"/>
          <a:sy n="138" d="100"/>
        </p:scale>
        <p:origin x="20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image" Target="../media/image30.svg"/><Relationship Id="rId16" Type="http://schemas.openxmlformats.org/officeDocument/2006/relationships/image" Target="../media/image44.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ata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hyperlink" Target="mailto:dyk1@iu.edu" TargetMode="External"/><Relationship Id="rId5" Type="http://schemas.openxmlformats.org/officeDocument/2006/relationships/image" Target="../media/image59.svg"/><Relationship Id="rId4" Type="http://schemas.openxmlformats.org/officeDocument/2006/relationships/image" Target="../media/image5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image" Target="../media/image30.svg"/><Relationship Id="rId16" Type="http://schemas.openxmlformats.org/officeDocument/2006/relationships/image" Target="../media/image44.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5.xml.rels><?xml version="1.0" encoding="UTF-8" standalone="yes"?>
<Relationships xmlns="http://schemas.openxmlformats.org/package/2006/relationships"><Relationship Id="rId3" Type="http://schemas.openxmlformats.org/officeDocument/2006/relationships/hyperlink" Target="mailto:dyk1@iu.edu" TargetMode="External"/><Relationship Id="rId2" Type="http://schemas.openxmlformats.org/officeDocument/2006/relationships/image" Target="../media/image57.svg"/><Relationship Id="rId1" Type="http://schemas.openxmlformats.org/officeDocument/2006/relationships/image" Target="../media/image56.png"/><Relationship Id="rId5" Type="http://schemas.openxmlformats.org/officeDocument/2006/relationships/image" Target="../media/image59.svg"/><Relationship Id="rId4"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64BF5-17A8-4212-9579-649AC8931346}"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E3D1D66F-4755-46C8-B302-5A57FEFDFB75}">
      <dgm:prSet/>
      <dgm:spPr/>
      <dgm:t>
        <a:bodyPr/>
        <a:lstStyle/>
        <a:p>
          <a:pPr>
            <a:lnSpc>
              <a:spcPct val="100000"/>
            </a:lnSpc>
          </a:pPr>
          <a:r>
            <a:rPr lang="en-US" dirty="0"/>
            <a:t>What are the three agencies of criminal justice. In your opinion, which one is the most important agency? Why?</a:t>
          </a:r>
        </a:p>
      </dgm:t>
    </dgm:pt>
    <dgm:pt modelId="{3F79C3B9-CDBE-4B6C-93A1-4556300508F7}" type="parTrans" cxnId="{1BEF05B9-33DF-4D50-85F9-055798C37653}">
      <dgm:prSet/>
      <dgm:spPr/>
      <dgm:t>
        <a:bodyPr/>
        <a:lstStyle/>
        <a:p>
          <a:endParaRPr lang="en-US"/>
        </a:p>
      </dgm:t>
    </dgm:pt>
    <dgm:pt modelId="{35C74401-F807-44A9-9C27-4D482C9BF235}" type="sibTrans" cxnId="{1BEF05B9-33DF-4D50-85F9-055798C37653}">
      <dgm:prSet/>
      <dgm:spPr/>
      <dgm:t>
        <a:bodyPr/>
        <a:lstStyle/>
        <a:p>
          <a:endParaRPr lang="en-US"/>
        </a:p>
      </dgm:t>
    </dgm:pt>
    <dgm:pt modelId="{BA2EDDA2-7EEF-4109-A19C-645381D4857B}">
      <dgm:prSet/>
      <dgm:spPr/>
      <dgm:t>
        <a:bodyPr/>
        <a:lstStyle/>
        <a:p>
          <a:pPr>
            <a:lnSpc>
              <a:spcPct val="100000"/>
            </a:lnSpc>
          </a:pPr>
          <a:r>
            <a:rPr lang="en-US"/>
            <a:t>Typical response from students:</a:t>
          </a:r>
        </a:p>
      </dgm:t>
    </dgm:pt>
    <dgm:pt modelId="{0D8AAF51-93FD-4733-B2B7-82881E37070A}" type="parTrans" cxnId="{7753EDEF-9B97-41D0-A136-86E5FB235665}">
      <dgm:prSet/>
      <dgm:spPr/>
      <dgm:t>
        <a:bodyPr/>
        <a:lstStyle/>
        <a:p>
          <a:endParaRPr lang="en-US"/>
        </a:p>
      </dgm:t>
    </dgm:pt>
    <dgm:pt modelId="{32806133-4DB2-4CB8-8458-F3F71350178D}" type="sibTrans" cxnId="{7753EDEF-9B97-41D0-A136-86E5FB235665}">
      <dgm:prSet/>
      <dgm:spPr/>
      <dgm:t>
        <a:bodyPr/>
        <a:lstStyle/>
        <a:p>
          <a:endParaRPr lang="en-US"/>
        </a:p>
      </dgm:t>
    </dgm:pt>
    <dgm:pt modelId="{5D0EC629-5284-4888-AB20-C08E081356AF}">
      <dgm:prSet/>
      <dgm:spPr/>
      <dgm:t>
        <a:bodyPr/>
        <a:lstStyle/>
        <a:p>
          <a:pPr>
            <a:lnSpc>
              <a:spcPct val="100000"/>
            </a:lnSpc>
          </a:pPr>
          <a:r>
            <a:rPr lang="en-US" dirty="0"/>
            <a:t>Police, corrections, courts. </a:t>
          </a:r>
        </a:p>
      </dgm:t>
    </dgm:pt>
    <dgm:pt modelId="{6E928E0D-DF6B-457F-AA96-B2D32B10E548}" type="parTrans" cxnId="{2C2E2D94-92D9-46B4-B82A-A150A42BE2B6}">
      <dgm:prSet/>
      <dgm:spPr/>
      <dgm:t>
        <a:bodyPr/>
        <a:lstStyle/>
        <a:p>
          <a:endParaRPr lang="en-US"/>
        </a:p>
      </dgm:t>
    </dgm:pt>
    <dgm:pt modelId="{9EFFA8F0-F0E9-4A44-930C-73F05AEE70C6}" type="sibTrans" cxnId="{2C2E2D94-92D9-46B4-B82A-A150A42BE2B6}">
      <dgm:prSet/>
      <dgm:spPr/>
      <dgm:t>
        <a:bodyPr/>
        <a:lstStyle/>
        <a:p>
          <a:endParaRPr lang="en-US"/>
        </a:p>
      </dgm:t>
    </dgm:pt>
    <dgm:pt modelId="{1FFBD231-A5A2-F449-A280-8149D32BC82A}" type="pres">
      <dgm:prSet presAssocID="{92A64BF5-17A8-4212-9579-649AC8931346}" presName="Name0" presStyleCnt="0">
        <dgm:presLayoutVars>
          <dgm:dir/>
          <dgm:animLvl val="lvl"/>
          <dgm:resizeHandles val="exact"/>
        </dgm:presLayoutVars>
      </dgm:prSet>
      <dgm:spPr/>
    </dgm:pt>
    <dgm:pt modelId="{A4016628-BDA4-7F41-A276-54D49270FEDD}" type="pres">
      <dgm:prSet presAssocID="{BA2EDDA2-7EEF-4109-A19C-645381D4857B}" presName="boxAndChildren" presStyleCnt="0"/>
      <dgm:spPr/>
    </dgm:pt>
    <dgm:pt modelId="{B4BFC1FC-1B88-2B4B-B180-B50664ADABB4}" type="pres">
      <dgm:prSet presAssocID="{BA2EDDA2-7EEF-4109-A19C-645381D4857B}" presName="parentTextBox" presStyleLbl="node1" presStyleIdx="0" presStyleCnt="2"/>
      <dgm:spPr/>
    </dgm:pt>
    <dgm:pt modelId="{0D0CAF04-9822-1A46-B189-7954DB145CF6}" type="pres">
      <dgm:prSet presAssocID="{BA2EDDA2-7EEF-4109-A19C-645381D4857B}" presName="entireBox" presStyleLbl="node1" presStyleIdx="0" presStyleCnt="2"/>
      <dgm:spPr/>
    </dgm:pt>
    <dgm:pt modelId="{914BCAAD-D615-3748-8A80-3F0B21B8AFDF}" type="pres">
      <dgm:prSet presAssocID="{BA2EDDA2-7EEF-4109-A19C-645381D4857B}" presName="descendantBox" presStyleCnt="0"/>
      <dgm:spPr/>
    </dgm:pt>
    <dgm:pt modelId="{67299BB6-9E4E-804E-AA96-0CCC69699F68}" type="pres">
      <dgm:prSet presAssocID="{5D0EC629-5284-4888-AB20-C08E081356AF}" presName="childTextBox" presStyleLbl="fgAccFollowNode1" presStyleIdx="0" presStyleCnt="1">
        <dgm:presLayoutVars>
          <dgm:bulletEnabled val="1"/>
        </dgm:presLayoutVars>
      </dgm:prSet>
      <dgm:spPr/>
    </dgm:pt>
    <dgm:pt modelId="{A904132F-A09A-5241-A316-D0AD9A085124}" type="pres">
      <dgm:prSet presAssocID="{35C74401-F807-44A9-9C27-4D482C9BF235}" presName="sp" presStyleCnt="0"/>
      <dgm:spPr/>
    </dgm:pt>
    <dgm:pt modelId="{32BA40B6-6F13-E04A-8FB6-E16E404D2344}" type="pres">
      <dgm:prSet presAssocID="{E3D1D66F-4755-46C8-B302-5A57FEFDFB75}" presName="arrowAndChildren" presStyleCnt="0"/>
      <dgm:spPr/>
    </dgm:pt>
    <dgm:pt modelId="{066C1288-CF8B-F540-AB50-CA99CA92B5D5}" type="pres">
      <dgm:prSet presAssocID="{E3D1D66F-4755-46C8-B302-5A57FEFDFB75}" presName="parentTextArrow" presStyleLbl="node1" presStyleIdx="1" presStyleCnt="2"/>
      <dgm:spPr/>
    </dgm:pt>
  </dgm:ptLst>
  <dgm:cxnLst>
    <dgm:cxn modelId="{AE3CDF05-172B-074D-ADA3-F084C51F0F0F}" type="presOf" srcId="{92A64BF5-17A8-4212-9579-649AC8931346}" destId="{1FFBD231-A5A2-F449-A280-8149D32BC82A}" srcOrd="0" destOrd="0" presId="urn:microsoft.com/office/officeart/2005/8/layout/process4"/>
    <dgm:cxn modelId="{F7D94F15-4672-744F-8B40-C54CC6D46673}" type="presOf" srcId="{BA2EDDA2-7EEF-4109-A19C-645381D4857B}" destId="{B4BFC1FC-1B88-2B4B-B180-B50664ADABB4}" srcOrd="0" destOrd="0" presId="urn:microsoft.com/office/officeart/2005/8/layout/process4"/>
    <dgm:cxn modelId="{56B3088E-22F7-1049-A9C5-0BB05E0CB622}" type="presOf" srcId="{E3D1D66F-4755-46C8-B302-5A57FEFDFB75}" destId="{066C1288-CF8B-F540-AB50-CA99CA92B5D5}" srcOrd="0" destOrd="0" presId="urn:microsoft.com/office/officeart/2005/8/layout/process4"/>
    <dgm:cxn modelId="{2C2E2D94-92D9-46B4-B82A-A150A42BE2B6}" srcId="{BA2EDDA2-7EEF-4109-A19C-645381D4857B}" destId="{5D0EC629-5284-4888-AB20-C08E081356AF}" srcOrd="0" destOrd="0" parTransId="{6E928E0D-DF6B-457F-AA96-B2D32B10E548}" sibTransId="{9EFFA8F0-F0E9-4A44-930C-73F05AEE70C6}"/>
    <dgm:cxn modelId="{79610EB7-E5E5-474B-A736-B133F77589BF}" type="presOf" srcId="{5D0EC629-5284-4888-AB20-C08E081356AF}" destId="{67299BB6-9E4E-804E-AA96-0CCC69699F68}" srcOrd="0" destOrd="0" presId="urn:microsoft.com/office/officeart/2005/8/layout/process4"/>
    <dgm:cxn modelId="{1BEF05B9-33DF-4D50-85F9-055798C37653}" srcId="{92A64BF5-17A8-4212-9579-649AC8931346}" destId="{E3D1D66F-4755-46C8-B302-5A57FEFDFB75}" srcOrd="0" destOrd="0" parTransId="{3F79C3B9-CDBE-4B6C-93A1-4556300508F7}" sibTransId="{35C74401-F807-44A9-9C27-4D482C9BF235}"/>
    <dgm:cxn modelId="{390D91E7-DBD7-EF4F-93D7-9780F5BC8062}" type="presOf" srcId="{BA2EDDA2-7EEF-4109-A19C-645381D4857B}" destId="{0D0CAF04-9822-1A46-B189-7954DB145CF6}" srcOrd="1" destOrd="0" presId="urn:microsoft.com/office/officeart/2005/8/layout/process4"/>
    <dgm:cxn modelId="{7753EDEF-9B97-41D0-A136-86E5FB235665}" srcId="{92A64BF5-17A8-4212-9579-649AC8931346}" destId="{BA2EDDA2-7EEF-4109-A19C-645381D4857B}" srcOrd="1" destOrd="0" parTransId="{0D8AAF51-93FD-4733-B2B7-82881E37070A}" sibTransId="{32806133-4DB2-4CB8-8458-F3F71350178D}"/>
    <dgm:cxn modelId="{1338E65F-C9F8-3945-9845-41C04FBB22AC}" type="presParOf" srcId="{1FFBD231-A5A2-F449-A280-8149D32BC82A}" destId="{A4016628-BDA4-7F41-A276-54D49270FEDD}" srcOrd="0" destOrd="0" presId="urn:microsoft.com/office/officeart/2005/8/layout/process4"/>
    <dgm:cxn modelId="{D1AA09A0-D3BE-6247-B91A-C134F438562D}" type="presParOf" srcId="{A4016628-BDA4-7F41-A276-54D49270FEDD}" destId="{B4BFC1FC-1B88-2B4B-B180-B50664ADABB4}" srcOrd="0" destOrd="0" presId="urn:microsoft.com/office/officeart/2005/8/layout/process4"/>
    <dgm:cxn modelId="{4A5D0B7E-41F7-004E-81FB-6F63E172C9B4}" type="presParOf" srcId="{A4016628-BDA4-7F41-A276-54D49270FEDD}" destId="{0D0CAF04-9822-1A46-B189-7954DB145CF6}" srcOrd="1" destOrd="0" presId="urn:microsoft.com/office/officeart/2005/8/layout/process4"/>
    <dgm:cxn modelId="{52973E82-DF04-BA49-B573-ACCF0FC58863}" type="presParOf" srcId="{A4016628-BDA4-7F41-A276-54D49270FEDD}" destId="{914BCAAD-D615-3748-8A80-3F0B21B8AFDF}" srcOrd="2" destOrd="0" presId="urn:microsoft.com/office/officeart/2005/8/layout/process4"/>
    <dgm:cxn modelId="{44094592-3F64-7B43-A066-1FCD81E84521}" type="presParOf" srcId="{914BCAAD-D615-3748-8A80-3F0B21B8AFDF}" destId="{67299BB6-9E4E-804E-AA96-0CCC69699F68}" srcOrd="0" destOrd="0" presId="urn:microsoft.com/office/officeart/2005/8/layout/process4"/>
    <dgm:cxn modelId="{2A0968F1-CA6D-4A45-ACF0-6B1273A70862}" type="presParOf" srcId="{1FFBD231-A5A2-F449-A280-8149D32BC82A}" destId="{A904132F-A09A-5241-A316-D0AD9A085124}" srcOrd="1" destOrd="0" presId="urn:microsoft.com/office/officeart/2005/8/layout/process4"/>
    <dgm:cxn modelId="{03AD24CD-F27C-FA4A-845A-2069DB8682D7}" type="presParOf" srcId="{1FFBD231-A5A2-F449-A280-8149D32BC82A}" destId="{32BA40B6-6F13-E04A-8FB6-E16E404D2344}" srcOrd="2" destOrd="0" presId="urn:microsoft.com/office/officeart/2005/8/layout/process4"/>
    <dgm:cxn modelId="{BAC85408-F14E-5246-92E0-8D4D2A7418BF}" type="presParOf" srcId="{32BA40B6-6F13-E04A-8FB6-E16E404D2344}" destId="{066C1288-CF8B-F540-AB50-CA99CA92B5D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15F7E-3D5D-4D3C-ABB9-32C97609B193}" type="doc">
      <dgm:prSet loTypeId="urn:microsoft.com/office/officeart/2018/layout/CircleProcess" loCatId="simpleprocesssa" qsTypeId="urn:microsoft.com/office/officeart/2005/8/quickstyle/simple1" qsCatId="simple" csTypeId="urn:microsoft.com/office/officeart/2005/8/colors/accent2_2" csCatId="accent2"/>
      <dgm:spPr/>
      <dgm:t>
        <a:bodyPr/>
        <a:lstStyle/>
        <a:p>
          <a:endParaRPr lang="en-US"/>
        </a:p>
      </dgm:t>
    </dgm:pt>
    <dgm:pt modelId="{21351CFE-F47C-4FD9-AFFC-FF6335875860}">
      <dgm:prSet/>
      <dgm:spPr/>
      <dgm:t>
        <a:bodyPr/>
        <a:lstStyle/>
        <a:p>
          <a:r>
            <a:rPr lang="en-US"/>
            <a:t>Instructor propose question</a:t>
          </a:r>
        </a:p>
      </dgm:t>
    </dgm:pt>
    <dgm:pt modelId="{98443D86-AA70-4A62-8AA9-3168EA9749CB}" type="parTrans" cxnId="{8725C87E-CA0F-428F-B2B3-C0DB2FEE54D1}">
      <dgm:prSet/>
      <dgm:spPr/>
      <dgm:t>
        <a:bodyPr/>
        <a:lstStyle/>
        <a:p>
          <a:endParaRPr lang="en-US"/>
        </a:p>
      </dgm:t>
    </dgm:pt>
    <dgm:pt modelId="{F03C40A5-46A4-4A94-9884-1CCC55144EF7}" type="sibTrans" cxnId="{8725C87E-CA0F-428F-B2B3-C0DB2FEE54D1}">
      <dgm:prSet/>
      <dgm:spPr/>
      <dgm:t>
        <a:bodyPr/>
        <a:lstStyle/>
        <a:p>
          <a:endParaRPr lang="en-US"/>
        </a:p>
      </dgm:t>
    </dgm:pt>
    <dgm:pt modelId="{07D76D69-4589-42EB-B28B-E165E51CF978}">
      <dgm:prSet/>
      <dgm:spPr/>
      <dgm:t>
        <a:bodyPr/>
        <a:lstStyle/>
        <a:p>
          <a:r>
            <a:rPr lang="en-US"/>
            <a:t>Student (#1) answer (professor’s question) &amp; propose question</a:t>
          </a:r>
        </a:p>
      </dgm:t>
    </dgm:pt>
    <dgm:pt modelId="{AC2747EC-654D-496A-8950-371787C066D4}" type="parTrans" cxnId="{BEA726E6-C1C0-45D5-8672-2B83B1084C61}">
      <dgm:prSet/>
      <dgm:spPr/>
      <dgm:t>
        <a:bodyPr/>
        <a:lstStyle/>
        <a:p>
          <a:endParaRPr lang="en-US"/>
        </a:p>
      </dgm:t>
    </dgm:pt>
    <dgm:pt modelId="{6D1F2D32-8EED-4C8F-8780-0FB7E69B1A3F}" type="sibTrans" cxnId="{BEA726E6-C1C0-45D5-8672-2B83B1084C61}">
      <dgm:prSet/>
      <dgm:spPr/>
      <dgm:t>
        <a:bodyPr/>
        <a:lstStyle/>
        <a:p>
          <a:endParaRPr lang="en-US"/>
        </a:p>
      </dgm:t>
    </dgm:pt>
    <dgm:pt modelId="{6E8A497B-3205-457B-96FA-6B2D12F44063}">
      <dgm:prSet/>
      <dgm:spPr/>
      <dgm:t>
        <a:bodyPr/>
        <a:lstStyle/>
        <a:p>
          <a:r>
            <a:rPr lang="en-US"/>
            <a:t>Student (#2) answer (student #1) &amp; propose question</a:t>
          </a:r>
        </a:p>
      </dgm:t>
    </dgm:pt>
    <dgm:pt modelId="{447C42FB-93EB-4195-ADB5-74DD6FAE91C9}" type="parTrans" cxnId="{521BDFB1-6BE5-454F-A8F8-7E2782A98BBC}">
      <dgm:prSet/>
      <dgm:spPr/>
      <dgm:t>
        <a:bodyPr/>
        <a:lstStyle/>
        <a:p>
          <a:endParaRPr lang="en-US"/>
        </a:p>
      </dgm:t>
    </dgm:pt>
    <dgm:pt modelId="{F1E03420-6EE1-4289-AE81-8ED4ED6ED091}" type="sibTrans" cxnId="{521BDFB1-6BE5-454F-A8F8-7E2782A98BBC}">
      <dgm:prSet/>
      <dgm:spPr/>
      <dgm:t>
        <a:bodyPr/>
        <a:lstStyle/>
        <a:p>
          <a:endParaRPr lang="en-US"/>
        </a:p>
      </dgm:t>
    </dgm:pt>
    <dgm:pt modelId="{F9129C69-D16C-40CD-AE6D-9795D48BD01C}">
      <dgm:prSet/>
      <dgm:spPr/>
      <dgm:t>
        <a:bodyPr/>
        <a:lstStyle/>
        <a:p>
          <a:r>
            <a:rPr lang="en-US"/>
            <a:t>Student (#3) answer (student #2) &amp; propose question</a:t>
          </a:r>
        </a:p>
      </dgm:t>
    </dgm:pt>
    <dgm:pt modelId="{8312C5B6-3989-49B0-95C7-0AA5192B0463}" type="parTrans" cxnId="{F5122281-B7DA-46E5-B6C8-6EF20980A7C3}">
      <dgm:prSet/>
      <dgm:spPr/>
      <dgm:t>
        <a:bodyPr/>
        <a:lstStyle/>
        <a:p>
          <a:endParaRPr lang="en-US"/>
        </a:p>
      </dgm:t>
    </dgm:pt>
    <dgm:pt modelId="{56AFA48E-BDC2-4365-A190-D61550EEF086}" type="sibTrans" cxnId="{F5122281-B7DA-46E5-B6C8-6EF20980A7C3}">
      <dgm:prSet/>
      <dgm:spPr/>
      <dgm:t>
        <a:bodyPr/>
        <a:lstStyle/>
        <a:p>
          <a:endParaRPr lang="en-US"/>
        </a:p>
      </dgm:t>
    </dgm:pt>
    <dgm:pt modelId="{7662F8A8-BCF0-AA43-B3F8-4F3D7D068B6F}" type="pres">
      <dgm:prSet presAssocID="{88B15F7E-3D5D-4D3C-ABB9-32C97609B193}" presName="Name0" presStyleCnt="0">
        <dgm:presLayoutVars>
          <dgm:chMax val="11"/>
          <dgm:chPref val="11"/>
          <dgm:dir/>
          <dgm:resizeHandles/>
        </dgm:presLayoutVars>
      </dgm:prSet>
      <dgm:spPr/>
    </dgm:pt>
    <dgm:pt modelId="{93FB6A76-9D0E-474A-9F96-62026E7A1009}" type="pres">
      <dgm:prSet presAssocID="{F9129C69-D16C-40CD-AE6D-9795D48BD01C}" presName="Accent4" presStyleCnt="0"/>
      <dgm:spPr/>
    </dgm:pt>
    <dgm:pt modelId="{6758EFC9-F54B-F049-9C5C-49B221B39CC6}" type="pres">
      <dgm:prSet presAssocID="{F9129C69-D16C-40CD-AE6D-9795D48BD01C}" presName="Accent" presStyleLbl="node1" presStyleIdx="0" presStyleCnt="8"/>
      <dgm:spPr/>
    </dgm:pt>
    <dgm:pt modelId="{0134AA3F-F702-9F40-BED3-3C5FE2BF984A}" type="pres">
      <dgm:prSet presAssocID="{F9129C69-D16C-40CD-AE6D-9795D48BD01C}" presName="ParentBackground4" presStyleCnt="0"/>
      <dgm:spPr/>
    </dgm:pt>
    <dgm:pt modelId="{3E0E2B69-4E76-7B4A-BA6E-018199F6B4AE}" type="pres">
      <dgm:prSet presAssocID="{F9129C69-D16C-40CD-AE6D-9795D48BD01C}" presName="ParentBackground" presStyleLbl="node1" presStyleIdx="1" presStyleCnt="8"/>
      <dgm:spPr/>
    </dgm:pt>
    <dgm:pt modelId="{0E19E5F0-2C6B-6345-85A6-6A9C074FEAC3}" type="pres">
      <dgm:prSet presAssocID="{F9129C69-D16C-40CD-AE6D-9795D48BD01C}" presName="Parent4" presStyleLbl="fgAcc0" presStyleIdx="0" presStyleCnt="0">
        <dgm:presLayoutVars>
          <dgm:chMax val="1"/>
          <dgm:chPref val="1"/>
          <dgm:bulletEnabled val="1"/>
        </dgm:presLayoutVars>
      </dgm:prSet>
      <dgm:spPr/>
    </dgm:pt>
    <dgm:pt modelId="{FF83D72A-5CEC-D24E-8C29-9A9E19F63E72}" type="pres">
      <dgm:prSet presAssocID="{6E8A497B-3205-457B-96FA-6B2D12F44063}" presName="Accent3" presStyleCnt="0"/>
      <dgm:spPr/>
    </dgm:pt>
    <dgm:pt modelId="{DFA0EE0F-2A42-4D42-A9A8-94B8F92BBCB1}" type="pres">
      <dgm:prSet presAssocID="{6E8A497B-3205-457B-96FA-6B2D12F44063}" presName="Accent" presStyleLbl="node1" presStyleIdx="2" presStyleCnt="8"/>
      <dgm:spPr/>
    </dgm:pt>
    <dgm:pt modelId="{6AF8F612-FEF8-C14C-90D1-C1A16824AD35}" type="pres">
      <dgm:prSet presAssocID="{6E8A497B-3205-457B-96FA-6B2D12F44063}" presName="ParentBackground3" presStyleCnt="0"/>
      <dgm:spPr/>
    </dgm:pt>
    <dgm:pt modelId="{D4BC5162-B481-DC48-8BE4-78DBC821A1CF}" type="pres">
      <dgm:prSet presAssocID="{6E8A497B-3205-457B-96FA-6B2D12F44063}" presName="ParentBackground" presStyleLbl="node1" presStyleIdx="3" presStyleCnt="8"/>
      <dgm:spPr/>
    </dgm:pt>
    <dgm:pt modelId="{888CDE3C-CE06-BF43-AF5A-C04EB58EB0B5}" type="pres">
      <dgm:prSet presAssocID="{6E8A497B-3205-457B-96FA-6B2D12F44063}" presName="Parent3" presStyleLbl="fgAcc0" presStyleIdx="0" presStyleCnt="0">
        <dgm:presLayoutVars>
          <dgm:chMax val="1"/>
          <dgm:chPref val="1"/>
          <dgm:bulletEnabled val="1"/>
        </dgm:presLayoutVars>
      </dgm:prSet>
      <dgm:spPr/>
    </dgm:pt>
    <dgm:pt modelId="{280D6E19-0BCE-F94C-A8D2-8433F4C77A8B}" type="pres">
      <dgm:prSet presAssocID="{07D76D69-4589-42EB-B28B-E165E51CF978}" presName="Accent2" presStyleCnt="0"/>
      <dgm:spPr/>
    </dgm:pt>
    <dgm:pt modelId="{323174B7-FC34-9F47-9E69-55741F0E95AA}" type="pres">
      <dgm:prSet presAssocID="{07D76D69-4589-42EB-B28B-E165E51CF978}" presName="Accent" presStyleLbl="node1" presStyleIdx="4" presStyleCnt="8"/>
      <dgm:spPr/>
    </dgm:pt>
    <dgm:pt modelId="{5761DCC3-C102-644D-BA75-FB540AC02ECD}" type="pres">
      <dgm:prSet presAssocID="{07D76D69-4589-42EB-B28B-E165E51CF978}" presName="ParentBackground2" presStyleCnt="0"/>
      <dgm:spPr/>
    </dgm:pt>
    <dgm:pt modelId="{88AF06E3-6E5B-7D4B-BDC9-80BFA3847029}" type="pres">
      <dgm:prSet presAssocID="{07D76D69-4589-42EB-B28B-E165E51CF978}" presName="ParentBackground" presStyleLbl="node1" presStyleIdx="5" presStyleCnt="8"/>
      <dgm:spPr/>
    </dgm:pt>
    <dgm:pt modelId="{5D72A67E-81EB-C941-AA27-2C365377EF2B}" type="pres">
      <dgm:prSet presAssocID="{07D76D69-4589-42EB-B28B-E165E51CF978}" presName="Parent2" presStyleLbl="fgAcc0" presStyleIdx="0" presStyleCnt="0">
        <dgm:presLayoutVars>
          <dgm:chMax val="1"/>
          <dgm:chPref val="1"/>
          <dgm:bulletEnabled val="1"/>
        </dgm:presLayoutVars>
      </dgm:prSet>
      <dgm:spPr/>
    </dgm:pt>
    <dgm:pt modelId="{24E2D0EE-9191-E245-9494-C30DC9C8F6E8}" type="pres">
      <dgm:prSet presAssocID="{21351CFE-F47C-4FD9-AFFC-FF6335875860}" presName="Accent1" presStyleCnt="0"/>
      <dgm:spPr/>
    </dgm:pt>
    <dgm:pt modelId="{FB43114F-FA88-0A46-9480-E924A50DEDFC}" type="pres">
      <dgm:prSet presAssocID="{21351CFE-F47C-4FD9-AFFC-FF6335875860}" presName="Accent" presStyleLbl="node1" presStyleIdx="6" presStyleCnt="8"/>
      <dgm:spPr/>
    </dgm:pt>
    <dgm:pt modelId="{B98399B0-171A-3647-BC21-D9A6EEE16901}" type="pres">
      <dgm:prSet presAssocID="{21351CFE-F47C-4FD9-AFFC-FF6335875860}" presName="ParentBackground1" presStyleCnt="0"/>
      <dgm:spPr/>
    </dgm:pt>
    <dgm:pt modelId="{07E71F92-0606-AC4D-A2E7-21D877870415}" type="pres">
      <dgm:prSet presAssocID="{21351CFE-F47C-4FD9-AFFC-FF6335875860}" presName="ParentBackground" presStyleLbl="node1" presStyleIdx="7" presStyleCnt="8"/>
      <dgm:spPr/>
    </dgm:pt>
    <dgm:pt modelId="{BEEC9260-EC89-CE49-B6BF-A29DD55C518F}" type="pres">
      <dgm:prSet presAssocID="{21351CFE-F47C-4FD9-AFFC-FF6335875860}" presName="Parent1" presStyleLbl="fgAcc0" presStyleIdx="0" presStyleCnt="0">
        <dgm:presLayoutVars>
          <dgm:chMax val="1"/>
          <dgm:chPref val="1"/>
          <dgm:bulletEnabled val="1"/>
        </dgm:presLayoutVars>
      </dgm:prSet>
      <dgm:spPr/>
    </dgm:pt>
  </dgm:ptLst>
  <dgm:cxnLst>
    <dgm:cxn modelId="{1610AD08-3679-C245-AB64-4990910A81E8}" type="presOf" srcId="{07D76D69-4589-42EB-B28B-E165E51CF978}" destId="{88AF06E3-6E5B-7D4B-BDC9-80BFA3847029}" srcOrd="0" destOrd="0" presId="urn:microsoft.com/office/officeart/2018/layout/CircleProcess"/>
    <dgm:cxn modelId="{FE94D82C-90BB-6245-A9E0-3F13CE199FB2}" type="presOf" srcId="{88B15F7E-3D5D-4D3C-ABB9-32C97609B193}" destId="{7662F8A8-BCF0-AA43-B3F8-4F3D7D068B6F}" srcOrd="0" destOrd="0" presId="urn:microsoft.com/office/officeart/2018/layout/CircleProcess"/>
    <dgm:cxn modelId="{30BDD645-A202-7C4E-97B5-D53754338F4B}" type="presOf" srcId="{F9129C69-D16C-40CD-AE6D-9795D48BD01C}" destId="{0E19E5F0-2C6B-6345-85A6-6A9C074FEAC3}" srcOrd="1" destOrd="0" presId="urn:microsoft.com/office/officeart/2018/layout/CircleProcess"/>
    <dgm:cxn modelId="{8725C87E-CA0F-428F-B2B3-C0DB2FEE54D1}" srcId="{88B15F7E-3D5D-4D3C-ABB9-32C97609B193}" destId="{21351CFE-F47C-4FD9-AFFC-FF6335875860}" srcOrd="0" destOrd="0" parTransId="{98443D86-AA70-4A62-8AA9-3168EA9749CB}" sibTransId="{F03C40A5-46A4-4A94-9884-1CCC55144EF7}"/>
    <dgm:cxn modelId="{F5122281-B7DA-46E5-B6C8-6EF20980A7C3}" srcId="{88B15F7E-3D5D-4D3C-ABB9-32C97609B193}" destId="{F9129C69-D16C-40CD-AE6D-9795D48BD01C}" srcOrd="3" destOrd="0" parTransId="{8312C5B6-3989-49B0-95C7-0AA5192B0463}" sibTransId="{56AFA48E-BDC2-4365-A190-D61550EEF086}"/>
    <dgm:cxn modelId="{745CA082-6F04-5E4B-8E8B-BCA084BDF630}" type="presOf" srcId="{6E8A497B-3205-457B-96FA-6B2D12F44063}" destId="{D4BC5162-B481-DC48-8BE4-78DBC821A1CF}" srcOrd="0" destOrd="0" presId="urn:microsoft.com/office/officeart/2018/layout/CircleProcess"/>
    <dgm:cxn modelId="{E4AA4B86-CAC1-5D40-B1D6-A14FDCD5987C}" type="presOf" srcId="{07D76D69-4589-42EB-B28B-E165E51CF978}" destId="{5D72A67E-81EB-C941-AA27-2C365377EF2B}" srcOrd="1" destOrd="0" presId="urn:microsoft.com/office/officeart/2018/layout/CircleProcess"/>
    <dgm:cxn modelId="{40C4BDA7-75E0-A242-9C9A-2A988883AB27}" type="presOf" srcId="{F9129C69-D16C-40CD-AE6D-9795D48BD01C}" destId="{3E0E2B69-4E76-7B4A-BA6E-018199F6B4AE}" srcOrd="0" destOrd="0" presId="urn:microsoft.com/office/officeart/2018/layout/CircleProcess"/>
    <dgm:cxn modelId="{65AB4CA9-F6B5-6843-AF88-0FB3A93F0268}" type="presOf" srcId="{21351CFE-F47C-4FD9-AFFC-FF6335875860}" destId="{07E71F92-0606-AC4D-A2E7-21D877870415}" srcOrd="0" destOrd="0" presId="urn:microsoft.com/office/officeart/2018/layout/CircleProcess"/>
    <dgm:cxn modelId="{521BDFB1-6BE5-454F-A8F8-7E2782A98BBC}" srcId="{88B15F7E-3D5D-4D3C-ABB9-32C97609B193}" destId="{6E8A497B-3205-457B-96FA-6B2D12F44063}" srcOrd="2" destOrd="0" parTransId="{447C42FB-93EB-4195-ADB5-74DD6FAE91C9}" sibTransId="{F1E03420-6EE1-4289-AE81-8ED4ED6ED091}"/>
    <dgm:cxn modelId="{BEA726E6-C1C0-45D5-8672-2B83B1084C61}" srcId="{88B15F7E-3D5D-4D3C-ABB9-32C97609B193}" destId="{07D76D69-4589-42EB-B28B-E165E51CF978}" srcOrd="1" destOrd="0" parTransId="{AC2747EC-654D-496A-8950-371787C066D4}" sibTransId="{6D1F2D32-8EED-4C8F-8780-0FB7E69B1A3F}"/>
    <dgm:cxn modelId="{77F3CFE6-BAE6-6543-AAB8-2526F9EBEC6A}" type="presOf" srcId="{6E8A497B-3205-457B-96FA-6B2D12F44063}" destId="{888CDE3C-CE06-BF43-AF5A-C04EB58EB0B5}" srcOrd="1" destOrd="0" presId="urn:microsoft.com/office/officeart/2018/layout/CircleProcess"/>
    <dgm:cxn modelId="{CDF1E8F1-4F65-5546-B4CC-5F7D2E7260BF}" type="presOf" srcId="{21351CFE-F47C-4FD9-AFFC-FF6335875860}" destId="{BEEC9260-EC89-CE49-B6BF-A29DD55C518F}" srcOrd="1" destOrd="0" presId="urn:microsoft.com/office/officeart/2018/layout/CircleProcess"/>
    <dgm:cxn modelId="{0C31C6E8-05E6-FD4F-B043-EA0B19CFBFB5}" type="presParOf" srcId="{7662F8A8-BCF0-AA43-B3F8-4F3D7D068B6F}" destId="{93FB6A76-9D0E-474A-9F96-62026E7A1009}" srcOrd="0" destOrd="0" presId="urn:microsoft.com/office/officeart/2018/layout/CircleProcess"/>
    <dgm:cxn modelId="{CE5F7E70-8A59-AD44-8A27-C4A2A902556B}" type="presParOf" srcId="{93FB6A76-9D0E-474A-9F96-62026E7A1009}" destId="{6758EFC9-F54B-F049-9C5C-49B221B39CC6}" srcOrd="0" destOrd="0" presId="urn:microsoft.com/office/officeart/2018/layout/CircleProcess"/>
    <dgm:cxn modelId="{95D88CF6-0AFE-6140-A15D-2FD538DFFE8E}" type="presParOf" srcId="{7662F8A8-BCF0-AA43-B3F8-4F3D7D068B6F}" destId="{0134AA3F-F702-9F40-BED3-3C5FE2BF984A}" srcOrd="1" destOrd="0" presId="urn:microsoft.com/office/officeart/2018/layout/CircleProcess"/>
    <dgm:cxn modelId="{5D942CA7-B3B8-0142-9468-F250C2BDE318}" type="presParOf" srcId="{0134AA3F-F702-9F40-BED3-3C5FE2BF984A}" destId="{3E0E2B69-4E76-7B4A-BA6E-018199F6B4AE}" srcOrd="0" destOrd="0" presId="urn:microsoft.com/office/officeart/2018/layout/CircleProcess"/>
    <dgm:cxn modelId="{C76F32F6-DF39-3848-BE90-30B8FFB27DB8}" type="presParOf" srcId="{7662F8A8-BCF0-AA43-B3F8-4F3D7D068B6F}" destId="{0E19E5F0-2C6B-6345-85A6-6A9C074FEAC3}" srcOrd="2" destOrd="0" presId="urn:microsoft.com/office/officeart/2018/layout/CircleProcess"/>
    <dgm:cxn modelId="{265C8A85-D67E-DE48-99A0-EF333D66F1D4}" type="presParOf" srcId="{7662F8A8-BCF0-AA43-B3F8-4F3D7D068B6F}" destId="{FF83D72A-5CEC-D24E-8C29-9A9E19F63E72}" srcOrd="3" destOrd="0" presId="urn:microsoft.com/office/officeart/2018/layout/CircleProcess"/>
    <dgm:cxn modelId="{1CB66A07-F35E-5946-AC3C-A1E8EAB0586B}" type="presParOf" srcId="{FF83D72A-5CEC-D24E-8C29-9A9E19F63E72}" destId="{DFA0EE0F-2A42-4D42-A9A8-94B8F92BBCB1}" srcOrd="0" destOrd="0" presId="urn:microsoft.com/office/officeart/2018/layout/CircleProcess"/>
    <dgm:cxn modelId="{BF1E271C-E30A-E946-87E6-FE48737117B1}" type="presParOf" srcId="{7662F8A8-BCF0-AA43-B3F8-4F3D7D068B6F}" destId="{6AF8F612-FEF8-C14C-90D1-C1A16824AD35}" srcOrd="4" destOrd="0" presId="urn:microsoft.com/office/officeart/2018/layout/CircleProcess"/>
    <dgm:cxn modelId="{503301B3-0CB3-024A-885E-A0FB04CDFD5C}" type="presParOf" srcId="{6AF8F612-FEF8-C14C-90D1-C1A16824AD35}" destId="{D4BC5162-B481-DC48-8BE4-78DBC821A1CF}" srcOrd="0" destOrd="0" presId="urn:microsoft.com/office/officeart/2018/layout/CircleProcess"/>
    <dgm:cxn modelId="{8E8D1E59-A1CC-3748-A785-25B4EA409DA1}" type="presParOf" srcId="{7662F8A8-BCF0-AA43-B3F8-4F3D7D068B6F}" destId="{888CDE3C-CE06-BF43-AF5A-C04EB58EB0B5}" srcOrd="5" destOrd="0" presId="urn:microsoft.com/office/officeart/2018/layout/CircleProcess"/>
    <dgm:cxn modelId="{8937C3ED-2EBD-AD4D-A22A-BC0FDEBA708B}" type="presParOf" srcId="{7662F8A8-BCF0-AA43-B3F8-4F3D7D068B6F}" destId="{280D6E19-0BCE-F94C-A8D2-8433F4C77A8B}" srcOrd="6" destOrd="0" presId="urn:microsoft.com/office/officeart/2018/layout/CircleProcess"/>
    <dgm:cxn modelId="{B2C82EA0-8655-8B47-9B79-49D146E69C62}" type="presParOf" srcId="{280D6E19-0BCE-F94C-A8D2-8433F4C77A8B}" destId="{323174B7-FC34-9F47-9E69-55741F0E95AA}" srcOrd="0" destOrd="0" presId="urn:microsoft.com/office/officeart/2018/layout/CircleProcess"/>
    <dgm:cxn modelId="{F0761845-0252-6F4F-A3C1-0C44453E3DC1}" type="presParOf" srcId="{7662F8A8-BCF0-AA43-B3F8-4F3D7D068B6F}" destId="{5761DCC3-C102-644D-BA75-FB540AC02ECD}" srcOrd="7" destOrd="0" presId="urn:microsoft.com/office/officeart/2018/layout/CircleProcess"/>
    <dgm:cxn modelId="{334312E4-C560-014E-BA4F-98ACB7173B57}" type="presParOf" srcId="{5761DCC3-C102-644D-BA75-FB540AC02ECD}" destId="{88AF06E3-6E5B-7D4B-BDC9-80BFA3847029}" srcOrd="0" destOrd="0" presId="urn:microsoft.com/office/officeart/2018/layout/CircleProcess"/>
    <dgm:cxn modelId="{874A902F-A23F-2442-A61D-0C38337DB4DF}" type="presParOf" srcId="{7662F8A8-BCF0-AA43-B3F8-4F3D7D068B6F}" destId="{5D72A67E-81EB-C941-AA27-2C365377EF2B}" srcOrd="8" destOrd="0" presId="urn:microsoft.com/office/officeart/2018/layout/CircleProcess"/>
    <dgm:cxn modelId="{810AC160-A499-E040-9A29-4054BA621085}" type="presParOf" srcId="{7662F8A8-BCF0-AA43-B3F8-4F3D7D068B6F}" destId="{24E2D0EE-9191-E245-9494-C30DC9C8F6E8}" srcOrd="9" destOrd="0" presId="urn:microsoft.com/office/officeart/2018/layout/CircleProcess"/>
    <dgm:cxn modelId="{E31872B7-8C4B-1946-A394-59256A17E0F8}" type="presParOf" srcId="{24E2D0EE-9191-E245-9494-C30DC9C8F6E8}" destId="{FB43114F-FA88-0A46-9480-E924A50DEDFC}" srcOrd="0" destOrd="0" presId="urn:microsoft.com/office/officeart/2018/layout/CircleProcess"/>
    <dgm:cxn modelId="{65331689-B48E-9D4C-848C-392E23871B12}" type="presParOf" srcId="{7662F8A8-BCF0-AA43-B3F8-4F3D7D068B6F}" destId="{B98399B0-171A-3647-BC21-D9A6EEE16901}" srcOrd="10" destOrd="0" presId="urn:microsoft.com/office/officeart/2018/layout/CircleProcess"/>
    <dgm:cxn modelId="{CA91308E-C35C-E34F-A542-222FF5E2CA39}" type="presParOf" srcId="{B98399B0-171A-3647-BC21-D9A6EEE16901}" destId="{07E71F92-0606-AC4D-A2E7-21D877870415}" srcOrd="0" destOrd="0" presId="urn:microsoft.com/office/officeart/2018/layout/CircleProcess"/>
    <dgm:cxn modelId="{C3452D36-6047-9B4C-8B0B-24172CE64A27}" type="presParOf" srcId="{7662F8A8-BCF0-AA43-B3F8-4F3D7D068B6F}" destId="{BEEC9260-EC89-CE49-B6BF-A29DD55C518F}" srcOrd="11"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E19C9C-E91B-4819-B10C-CAEC365A9B9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DEEC7A-A196-4C44-AB5F-544C6E949F77}">
      <dgm:prSet/>
      <dgm:spPr/>
      <dgm:t>
        <a:bodyPr/>
        <a:lstStyle/>
        <a:p>
          <a:pPr>
            <a:lnSpc>
              <a:spcPct val="100000"/>
            </a:lnSpc>
          </a:pPr>
          <a:r>
            <a:rPr lang="en-US"/>
            <a:t>Increase critical thinking</a:t>
          </a:r>
        </a:p>
      </dgm:t>
    </dgm:pt>
    <dgm:pt modelId="{3E4BA9FC-E2BD-4233-ABB6-098E441F5FFE}" type="parTrans" cxnId="{AE320254-E682-4087-9557-03D92D8F5620}">
      <dgm:prSet/>
      <dgm:spPr/>
      <dgm:t>
        <a:bodyPr/>
        <a:lstStyle/>
        <a:p>
          <a:endParaRPr lang="en-US"/>
        </a:p>
      </dgm:t>
    </dgm:pt>
    <dgm:pt modelId="{E2E64EAC-2A3D-4587-8EDE-8D96D8754114}" type="sibTrans" cxnId="{AE320254-E682-4087-9557-03D92D8F5620}">
      <dgm:prSet/>
      <dgm:spPr/>
      <dgm:t>
        <a:bodyPr/>
        <a:lstStyle/>
        <a:p>
          <a:endParaRPr lang="en-US"/>
        </a:p>
      </dgm:t>
    </dgm:pt>
    <dgm:pt modelId="{56E4848A-9ED3-48EF-9601-8ABA7969173D}">
      <dgm:prSet/>
      <dgm:spPr/>
      <dgm:t>
        <a:bodyPr/>
        <a:lstStyle/>
        <a:p>
          <a:pPr>
            <a:lnSpc>
              <a:spcPct val="100000"/>
            </a:lnSpc>
          </a:pPr>
          <a:r>
            <a:rPr lang="en-US" dirty="0"/>
            <a:t>Increase discussion of a wide array of topics </a:t>
          </a:r>
        </a:p>
      </dgm:t>
    </dgm:pt>
    <dgm:pt modelId="{E82B54E3-C4C5-4E7E-A909-720515BF7817}" type="parTrans" cxnId="{B32F98DE-0784-421C-8A9E-5219FAA911E3}">
      <dgm:prSet/>
      <dgm:spPr/>
      <dgm:t>
        <a:bodyPr/>
        <a:lstStyle/>
        <a:p>
          <a:endParaRPr lang="en-US"/>
        </a:p>
      </dgm:t>
    </dgm:pt>
    <dgm:pt modelId="{445C8213-6162-4888-A61B-83FA2B47924D}" type="sibTrans" cxnId="{B32F98DE-0784-421C-8A9E-5219FAA911E3}">
      <dgm:prSet/>
      <dgm:spPr/>
      <dgm:t>
        <a:bodyPr/>
        <a:lstStyle/>
        <a:p>
          <a:endParaRPr lang="en-US"/>
        </a:p>
      </dgm:t>
    </dgm:pt>
    <dgm:pt modelId="{C012C6E4-10CA-48E8-978F-B6DF76C16E63}">
      <dgm:prSet/>
      <dgm:spPr/>
      <dgm:t>
        <a:bodyPr/>
        <a:lstStyle/>
        <a:p>
          <a:pPr>
            <a:lnSpc>
              <a:spcPct val="100000"/>
            </a:lnSpc>
          </a:pPr>
          <a:r>
            <a:rPr lang="en-US"/>
            <a:t>Increase interactions</a:t>
          </a:r>
        </a:p>
      </dgm:t>
    </dgm:pt>
    <dgm:pt modelId="{64508B9B-7695-4F0E-82EC-732E6C40E013}" type="parTrans" cxnId="{E0052DBF-68FD-484E-8F31-EF8DCE10A6FA}">
      <dgm:prSet/>
      <dgm:spPr/>
      <dgm:t>
        <a:bodyPr/>
        <a:lstStyle/>
        <a:p>
          <a:endParaRPr lang="en-US"/>
        </a:p>
      </dgm:t>
    </dgm:pt>
    <dgm:pt modelId="{DF56BF7C-396E-4FFC-8045-AF70E455586A}" type="sibTrans" cxnId="{E0052DBF-68FD-484E-8F31-EF8DCE10A6FA}">
      <dgm:prSet/>
      <dgm:spPr/>
      <dgm:t>
        <a:bodyPr/>
        <a:lstStyle/>
        <a:p>
          <a:endParaRPr lang="en-US"/>
        </a:p>
      </dgm:t>
    </dgm:pt>
    <dgm:pt modelId="{90D00061-D0A7-43F7-AEB1-E34C445038EA}">
      <dgm:prSet/>
      <dgm:spPr/>
      <dgm:t>
        <a:bodyPr/>
        <a:lstStyle/>
        <a:p>
          <a:pPr>
            <a:lnSpc>
              <a:spcPct val="100000"/>
            </a:lnSpc>
          </a:pPr>
          <a:r>
            <a:rPr lang="en-US"/>
            <a:t>Decrease “I agree/disagree” responses</a:t>
          </a:r>
        </a:p>
      </dgm:t>
    </dgm:pt>
    <dgm:pt modelId="{FA45ABCB-74C9-43DE-902B-0437CF870640}" type="parTrans" cxnId="{0FE3E807-CAB7-4149-998B-703F43494728}">
      <dgm:prSet/>
      <dgm:spPr/>
      <dgm:t>
        <a:bodyPr/>
        <a:lstStyle/>
        <a:p>
          <a:endParaRPr lang="en-US"/>
        </a:p>
      </dgm:t>
    </dgm:pt>
    <dgm:pt modelId="{1928762A-B4AA-4676-B2C5-C8B8EEEE335E}" type="sibTrans" cxnId="{0FE3E807-CAB7-4149-998B-703F43494728}">
      <dgm:prSet/>
      <dgm:spPr/>
      <dgm:t>
        <a:bodyPr/>
        <a:lstStyle/>
        <a:p>
          <a:endParaRPr lang="en-US"/>
        </a:p>
      </dgm:t>
    </dgm:pt>
    <dgm:pt modelId="{2C8FDEC0-3DB3-40F5-B027-F7FD76A149DB}">
      <dgm:prSet/>
      <dgm:spPr/>
      <dgm:t>
        <a:bodyPr/>
        <a:lstStyle/>
        <a:p>
          <a:pPr>
            <a:lnSpc>
              <a:spcPct val="100000"/>
            </a:lnSpc>
          </a:pPr>
          <a:r>
            <a:rPr lang="en-US"/>
            <a:t>Find student interest</a:t>
          </a:r>
        </a:p>
      </dgm:t>
    </dgm:pt>
    <dgm:pt modelId="{0A116312-10E5-42DD-A277-12ABF1A5C613}" type="parTrans" cxnId="{105E92E8-3D1E-4119-BC69-D89537DB996C}">
      <dgm:prSet/>
      <dgm:spPr/>
      <dgm:t>
        <a:bodyPr/>
        <a:lstStyle/>
        <a:p>
          <a:endParaRPr lang="en-US"/>
        </a:p>
      </dgm:t>
    </dgm:pt>
    <dgm:pt modelId="{F50D1B2F-3ED6-4A45-A5B9-B593C91B45E3}" type="sibTrans" cxnId="{105E92E8-3D1E-4119-BC69-D89537DB996C}">
      <dgm:prSet/>
      <dgm:spPr/>
      <dgm:t>
        <a:bodyPr/>
        <a:lstStyle/>
        <a:p>
          <a:endParaRPr lang="en-US"/>
        </a:p>
      </dgm:t>
    </dgm:pt>
    <dgm:pt modelId="{18F90D58-E469-4D7D-8567-F598142E647F}">
      <dgm:prSet/>
      <dgm:spPr/>
      <dgm:t>
        <a:bodyPr/>
        <a:lstStyle/>
        <a:p>
          <a:pPr>
            <a:lnSpc>
              <a:spcPct val="100000"/>
            </a:lnSpc>
          </a:pPr>
          <a:r>
            <a:rPr lang="en-US"/>
            <a:t>Evaluate student comprehension</a:t>
          </a:r>
        </a:p>
      </dgm:t>
    </dgm:pt>
    <dgm:pt modelId="{5A8947A3-6C89-4A1F-B501-0313FAA655C6}" type="parTrans" cxnId="{06D6D996-B9A4-4816-804F-C84713F11DB2}">
      <dgm:prSet/>
      <dgm:spPr/>
      <dgm:t>
        <a:bodyPr/>
        <a:lstStyle/>
        <a:p>
          <a:endParaRPr lang="en-US"/>
        </a:p>
      </dgm:t>
    </dgm:pt>
    <dgm:pt modelId="{62391255-F86A-4ED8-80C0-61B8F452F6E1}" type="sibTrans" cxnId="{06D6D996-B9A4-4816-804F-C84713F11DB2}">
      <dgm:prSet/>
      <dgm:spPr/>
      <dgm:t>
        <a:bodyPr/>
        <a:lstStyle/>
        <a:p>
          <a:endParaRPr lang="en-US"/>
        </a:p>
      </dgm:t>
    </dgm:pt>
    <dgm:pt modelId="{EBB6E564-8778-F44A-A07E-9BEEFA403A04}">
      <dgm:prSet/>
      <dgm:spPr/>
      <dgm:t>
        <a:bodyPr/>
        <a:lstStyle/>
        <a:p>
          <a:pPr>
            <a:lnSpc>
              <a:spcPct val="100000"/>
            </a:lnSpc>
          </a:pPr>
          <a:r>
            <a:rPr lang="en-US"/>
            <a:t>Increase Length of Time answering/proposing DP​</a:t>
          </a:r>
        </a:p>
      </dgm:t>
    </dgm:pt>
    <dgm:pt modelId="{A69602FE-8022-B74A-95B6-94F10AF3B754}" type="parTrans" cxnId="{8406026E-E3E6-6141-9DB9-8259E79E2E09}">
      <dgm:prSet/>
      <dgm:spPr/>
      <dgm:t>
        <a:bodyPr/>
        <a:lstStyle/>
        <a:p>
          <a:endParaRPr lang="en-US"/>
        </a:p>
      </dgm:t>
    </dgm:pt>
    <dgm:pt modelId="{F8F34B8B-00B3-D549-9D7B-82450E8508D0}" type="sibTrans" cxnId="{8406026E-E3E6-6141-9DB9-8259E79E2E09}">
      <dgm:prSet/>
      <dgm:spPr/>
      <dgm:t>
        <a:bodyPr/>
        <a:lstStyle/>
        <a:p>
          <a:endParaRPr lang="en-US"/>
        </a:p>
      </dgm:t>
    </dgm:pt>
    <dgm:pt modelId="{B755F349-3CC3-5249-9ADC-6A9795DFC0E3}">
      <dgm:prSet/>
      <dgm:spPr/>
      <dgm:t>
        <a:bodyPr/>
        <a:lstStyle/>
        <a:p>
          <a:pPr>
            <a:lnSpc>
              <a:spcPct val="100000"/>
            </a:lnSpc>
          </a:pPr>
          <a:r>
            <a:rPr lang="en-US"/>
            <a:t>Increase Attainment</a:t>
          </a:r>
        </a:p>
      </dgm:t>
    </dgm:pt>
    <dgm:pt modelId="{39C1B47F-B880-C64E-8B50-50653425DD8C}" type="parTrans" cxnId="{4809E651-C6B3-E14A-AA79-885FB4F9DDB5}">
      <dgm:prSet/>
      <dgm:spPr/>
      <dgm:t>
        <a:bodyPr/>
        <a:lstStyle/>
        <a:p>
          <a:endParaRPr lang="en-US"/>
        </a:p>
      </dgm:t>
    </dgm:pt>
    <dgm:pt modelId="{A0917DD1-1AD2-5E41-ACB6-A042D2A34596}" type="sibTrans" cxnId="{4809E651-C6B3-E14A-AA79-885FB4F9DDB5}">
      <dgm:prSet/>
      <dgm:spPr/>
      <dgm:t>
        <a:bodyPr/>
        <a:lstStyle/>
        <a:p>
          <a:endParaRPr lang="en-US"/>
        </a:p>
      </dgm:t>
    </dgm:pt>
    <dgm:pt modelId="{134DD3DA-5C05-114F-8E72-52DD822BF82D}">
      <dgm:prSet/>
      <dgm:spPr/>
      <dgm:t>
        <a:bodyPr/>
        <a:lstStyle/>
        <a:p>
          <a:pPr>
            <a:lnSpc>
              <a:spcPct val="100000"/>
            </a:lnSpc>
          </a:pPr>
          <a:r>
            <a:rPr lang="en-US" dirty="0"/>
            <a:t>Face-to-Face like atmosphere</a:t>
          </a:r>
        </a:p>
      </dgm:t>
    </dgm:pt>
    <dgm:pt modelId="{AE9AA1AE-549C-1E45-93DF-AEDFAB91B22F}" type="parTrans" cxnId="{129111B1-A842-E243-BEA7-429D09C0AB8A}">
      <dgm:prSet/>
      <dgm:spPr/>
      <dgm:t>
        <a:bodyPr/>
        <a:lstStyle/>
        <a:p>
          <a:endParaRPr lang="en-US"/>
        </a:p>
      </dgm:t>
    </dgm:pt>
    <dgm:pt modelId="{9CCAE809-145F-B540-9F2C-9436D714F404}" type="sibTrans" cxnId="{129111B1-A842-E243-BEA7-429D09C0AB8A}">
      <dgm:prSet/>
      <dgm:spPr/>
      <dgm:t>
        <a:bodyPr/>
        <a:lstStyle/>
        <a:p>
          <a:endParaRPr lang="en-US"/>
        </a:p>
      </dgm:t>
    </dgm:pt>
    <dgm:pt modelId="{94D3347D-2AB3-4B62-9A80-AD0DF04DCBD6}" type="pres">
      <dgm:prSet presAssocID="{B2E19C9C-E91B-4819-B10C-CAEC365A9B9D}" presName="root" presStyleCnt="0">
        <dgm:presLayoutVars>
          <dgm:dir/>
          <dgm:resizeHandles val="exact"/>
        </dgm:presLayoutVars>
      </dgm:prSet>
      <dgm:spPr/>
    </dgm:pt>
    <dgm:pt modelId="{22D3893C-5937-46F7-B2B3-E08665475A70}" type="pres">
      <dgm:prSet presAssocID="{1FDEEC7A-A196-4C44-AB5F-544C6E949F77}" presName="compNode" presStyleCnt="0"/>
      <dgm:spPr/>
    </dgm:pt>
    <dgm:pt modelId="{E6FDC12D-E9B8-4EB7-B0B0-424F1A0294DF}" type="pres">
      <dgm:prSet presAssocID="{1FDEEC7A-A196-4C44-AB5F-544C6E949F77}"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61B1C3F-EFC0-4DE3-8929-2C22909ED7EC}" type="pres">
      <dgm:prSet presAssocID="{1FDEEC7A-A196-4C44-AB5F-544C6E949F77}" presName="spaceRect" presStyleCnt="0"/>
      <dgm:spPr/>
    </dgm:pt>
    <dgm:pt modelId="{BBE78D61-EE1C-4870-8329-959098DE8414}" type="pres">
      <dgm:prSet presAssocID="{1FDEEC7A-A196-4C44-AB5F-544C6E949F77}" presName="textRect" presStyleLbl="revTx" presStyleIdx="0" presStyleCnt="9">
        <dgm:presLayoutVars>
          <dgm:chMax val="1"/>
          <dgm:chPref val="1"/>
        </dgm:presLayoutVars>
      </dgm:prSet>
      <dgm:spPr/>
    </dgm:pt>
    <dgm:pt modelId="{3D3B9748-196C-4C57-AC7F-70F32C8E392B}" type="pres">
      <dgm:prSet presAssocID="{E2E64EAC-2A3D-4587-8EDE-8D96D8754114}" presName="sibTrans" presStyleCnt="0"/>
      <dgm:spPr/>
    </dgm:pt>
    <dgm:pt modelId="{850A91E3-B836-4927-8CFB-B69251F000B4}" type="pres">
      <dgm:prSet presAssocID="{56E4848A-9ED3-48EF-9601-8ABA7969173D}" presName="compNode" presStyleCnt="0"/>
      <dgm:spPr/>
    </dgm:pt>
    <dgm:pt modelId="{C32A0FC3-3161-4E59-A448-0DFCADFD4FC4}" type="pres">
      <dgm:prSet presAssocID="{56E4848A-9ED3-48EF-9601-8ABA7969173D}" presName="iconRect" presStyleLbl="node1" presStyleIdx="1" presStyleCnt="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ooster"/>
        </a:ext>
      </dgm:extLst>
    </dgm:pt>
    <dgm:pt modelId="{5B0A3DC8-72EB-4C12-A53C-26860EE3D6E6}" type="pres">
      <dgm:prSet presAssocID="{56E4848A-9ED3-48EF-9601-8ABA7969173D}" presName="spaceRect" presStyleCnt="0"/>
      <dgm:spPr/>
    </dgm:pt>
    <dgm:pt modelId="{835A4A88-3C60-49F0-A1B0-CE3414C244A4}" type="pres">
      <dgm:prSet presAssocID="{56E4848A-9ED3-48EF-9601-8ABA7969173D}" presName="textRect" presStyleLbl="revTx" presStyleIdx="1" presStyleCnt="9">
        <dgm:presLayoutVars>
          <dgm:chMax val="1"/>
          <dgm:chPref val="1"/>
        </dgm:presLayoutVars>
      </dgm:prSet>
      <dgm:spPr/>
    </dgm:pt>
    <dgm:pt modelId="{AA6B7E1A-2F86-438D-B48B-2DB5CC76018E}" type="pres">
      <dgm:prSet presAssocID="{445C8213-6162-4888-A61B-83FA2B47924D}" presName="sibTrans" presStyleCnt="0"/>
      <dgm:spPr/>
    </dgm:pt>
    <dgm:pt modelId="{90989888-34D2-44FA-99A0-D0330BC592F3}" type="pres">
      <dgm:prSet presAssocID="{C012C6E4-10CA-48E8-978F-B6DF76C16E63}" presName="compNode" presStyleCnt="0"/>
      <dgm:spPr/>
    </dgm:pt>
    <dgm:pt modelId="{9B46919B-C900-434D-B63B-162CF02E6D69}" type="pres">
      <dgm:prSet presAssocID="{C012C6E4-10CA-48E8-978F-B6DF76C16E63}"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5909FD06-8DDB-418B-8BFE-C69262902997}" type="pres">
      <dgm:prSet presAssocID="{C012C6E4-10CA-48E8-978F-B6DF76C16E63}" presName="spaceRect" presStyleCnt="0"/>
      <dgm:spPr/>
    </dgm:pt>
    <dgm:pt modelId="{CDC09A9F-8049-4C16-8B5F-9EDFBDE769F5}" type="pres">
      <dgm:prSet presAssocID="{C012C6E4-10CA-48E8-978F-B6DF76C16E63}" presName="textRect" presStyleLbl="revTx" presStyleIdx="2" presStyleCnt="9">
        <dgm:presLayoutVars>
          <dgm:chMax val="1"/>
          <dgm:chPref val="1"/>
        </dgm:presLayoutVars>
      </dgm:prSet>
      <dgm:spPr/>
    </dgm:pt>
    <dgm:pt modelId="{8869C330-A298-4321-A9F6-D684C4110BD0}" type="pres">
      <dgm:prSet presAssocID="{DF56BF7C-396E-4FFC-8045-AF70E455586A}" presName="sibTrans" presStyleCnt="0"/>
      <dgm:spPr/>
    </dgm:pt>
    <dgm:pt modelId="{5D8B00A1-1E2F-495A-9835-E637791F08DA}" type="pres">
      <dgm:prSet presAssocID="{90D00061-D0A7-43F7-AEB1-E34C445038EA}" presName="compNode" presStyleCnt="0"/>
      <dgm:spPr/>
    </dgm:pt>
    <dgm:pt modelId="{E274C112-364D-4B00-89C3-260FCAEC4F3D}" type="pres">
      <dgm:prSet presAssocID="{90D00061-D0A7-43F7-AEB1-E34C445038EA}"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09DE68CB-6285-4B5E-91C5-6DAE10FE1DE8}" type="pres">
      <dgm:prSet presAssocID="{90D00061-D0A7-43F7-AEB1-E34C445038EA}" presName="spaceRect" presStyleCnt="0"/>
      <dgm:spPr/>
    </dgm:pt>
    <dgm:pt modelId="{2D8BE9E2-B5F3-4092-8B2A-A5C95FF9F17D}" type="pres">
      <dgm:prSet presAssocID="{90D00061-D0A7-43F7-AEB1-E34C445038EA}" presName="textRect" presStyleLbl="revTx" presStyleIdx="3" presStyleCnt="9">
        <dgm:presLayoutVars>
          <dgm:chMax val="1"/>
          <dgm:chPref val="1"/>
        </dgm:presLayoutVars>
      </dgm:prSet>
      <dgm:spPr/>
    </dgm:pt>
    <dgm:pt modelId="{E6D87B99-740C-449A-A9AC-309EC4B42B15}" type="pres">
      <dgm:prSet presAssocID="{1928762A-B4AA-4676-B2C5-C8B8EEEE335E}" presName="sibTrans" presStyleCnt="0"/>
      <dgm:spPr/>
    </dgm:pt>
    <dgm:pt modelId="{967C899D-8918-49CD-B613-50325D674DD9}" type="pres">
      <dgm:prSet presAssocID="{2C8FDEC0-3DB3-40F5-B027-F7FD76A149DB}" presName="compNode" presStyleCnt="0"/>
      <dgm:spPr/>
    </dgm:pt>
    <dgm:pt modelId="{48A9FE71-7F00-463D-9CAB-5BABC44296D6}" type="pres">
      <dgm:prSet presAssocID="{2C8FDEC0-3DB3-40F5-B027-F7FD76A149DB}"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9DE8B801-FE41-4059-9DF4-40F915BF59B1}" type="pres">
      <dgm:prSet presAssocID="{2C8FDEC0-3DB3-40F5-B027-F7FD76A149DB}" presName="spaceRect" presStyleCnt="0"/>
      <dgm:spPr/>
    </dgm:pt>
    <dgm:pt modelId="{4DFC7802-7C02-4985-827D-0670174D414B}" type="pres">
      <dgm:prSet presAssocID="{2C8FDEC0-3DB3-40F5-B027-F7FD76A149DB}" presName="textRect" presStyleLbl="revTx" presStyleIdx="4" presStyleCnt="9">
        <dgm:presLayoutVars>
          <dgm:chMax val="1"/>
          <dgm:chPref val="1"/>
        </dgm:presLayoutVars>
      </dgm:prSet>
      <dgm:spPr/>
    </dgm:pt>
    <dgm:pt modelId="{B5D000A8-DCA8-4FD5-9DF0-BF932BD40E4C}" type="pres">
      <dgm:prSet presAssocID="{F50D1B2F-3ED6-4A45-A5B9-B593C91B45E3}" presName="sibTrans" presStyleCnt="0"/>
      <dgm:spPr/>
    </dgm:pt>
    <dgm:pt modelId="{FA55D849-0BFF-4CF4-9E41-97DCB3BC7A7A}" type="pres">
      <dgm:prSet presAssocID="{18F90D58-E469-4D7D-8567-F598142E647F}" presName="compNode" presStyleCnt="0"/>
      <dgm:spPr/>
    </dgm:pt>
    <dgm:pt modelId="{0D4561A2-D430-44EF-80E2-28990EADF5F8}" type="pres">
      <dgm:prSet presAssocID="{18F90D58-E469-4D7D-8567-F598142E647F}"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57C5B24A-5AEC-4084-8C01-D5E1C39A94E3}" type="pres">
      <dgm:prSet presAssocID="{18F90D58-E469-4D7D-8567-F598142E647F}" presName="spaceRect" presStyleCnt="0"/>
      <dgm:spPr/>
    </dgm:pt>
    <dgm:pt modelId="{C25EFA48-D25F-4CDA-A5CC-94F60C5C6284}" type="pres">
      <dgm:prSet presAssocID="{18F90D58-E469-4D7D-8567-F598142E647F}" presName="textRect" presStyleLbl="revTx" presStyleIdx="5" presStyleCnt="9">
        <dgm:presLayoutVars>
          <dgm:chMax val="1"/>
          <dgm:chPref val="1"/>
        </dgm:presLayoutVars>
      </dgm:prSet>
      <dgm:spPr/>
    </dgm:pt>
    <dgm:pt modelId="{D079A908-DC45-4763-A704-7D869C4D87C8}" type="pres">
      <dgm:prSet presAssocID="{62391255-F86A-4ED8-80C0-61B8F452F6E1}" presName="sibTrans" presStyleCnt="0"/>
      <dgm:spPr/>
    </dgm:pt>
    <dgm:pt modelId="{18CC4C94-3298-40B5-8011-170B0F1D8DAB}" type="pres">
      <dgm:prSet presAssocID="{EBB6E564-8778-F44A-A07E-9BEEFA403A04}" presName="compNode" presStyleCnt="0"/>
      <dgm:spPr/>
    </dgm:pt>
    <dgm:pt modelId="{335D9B74-AFF1-4754-89EF-BE3233306490}" type="pres">
      <dgm:prSet presAssocID="{EBB6E564-8778-F44A-A07E-9BEEFA403A04}"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opwatch"/>
        </a:ext>
      </dgm:extLst>
    </dgm:pt>
    <dgm:pt modelId="{82AD646A-818E-4B31-8FCF-BDA96D7CAD32}" type="pres">
      <dgm:prSet presAssocID="{EBB6E564-8778-F44A-A07E-9BEEFA403A04}" presName="spaceRect" presStyleCnt="0"/>
      <dgm:spPr/>
    </dgm:pt>
    <dgm:pt modelId="{4588D2B7-DE0B-4745-99F6-1F22471DC4CF}" type="pres">
      <dgm:prSet presAssocID="{EBB6E564-8778-F44A-A07E-9BEEFA403A04}" presName="textRect" presStyleLbl="revTx" presStyleIdx="6" presStyleCnt="9">
        <dgm:presLayoutVars>
          <dgm:chMax val="1"/>
          <dgm:chPref val="1"/>
        </dgm:presLayoutVars>
      </dgm:prSet>
      <dgm:spPr/>
    </dgm:pt>
    <dgm:pt modelId="{0C406760-42C3-444E-A79F-C4B6182F0EB7}" type="pres">
      <dgm:prSet presAssocID="{F8F34B8B-00B3-D549-9D7B-82450E8508D0}" presName="sibTrans" presStyleCnt="0"/>
      <dgm:spPr/>
    </dgm:pt>
    <dgm:pt modelId="{7A109A7B-E322-4329-8D4B-10DE127A9515}" type="pres">
      <dgm:prSet presAssocID="{B755F349-3CC3-5249-9ADC-6A9795DFC0E3}" presName="compNode" presStyleCnt="0"/>
      <dgm:spPr/>
    </dgm:pt>
    <dgm:pt modelId="{CBA96D06-A921-468D-8B04-61884AAE6B94}" type="pres">
      <dgm:prSet presAssocID="{B755F349-3CC3-5249-9ADC-6A9795DFC0E3}" presName="iconRect" presStyleLbl="nod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ar Graph with Upward Trend"/>
        </a:ext>
      </dgm:extLst>
    </dgm:pt>
    <dgm:pt modelId="{2054B80B-E122-43DD-BA0F-1DE1A3EEEDF7}" type="pres">
      <dgm:prSet presAssocID="{B755F349-3CC3-5249-9ADC-6A9795DFC0E3}" presName="spaceRect" presStyleCnt="0"/>
      <dgm:spPr/>
    </dgm:pt>
    <dgm:pt modelId="{19A04C37-F25D-43CD-B9CC-C71097FC0360}" type="pres">
      <dgm:prSet presAssocID="{B755F349-3CC3-5249-9ADC-6A9795DFC0E3}" presName="textRect" presStyleLbl="revTx" presStyleIdx="7" presStyleCnt="9">
        <dgm:presLayoutVars>
          <dgm:chMax val="1"/>
          <dgm:chPref val="1"/>
        </dgm:presLayoutVars>
      </dgm:prSet>
      <dgm:spPr/>
    </dgm:pt>
    <dgm:pt modelId="{514C14D5-DF17-1745-94BD-8E0E8FFF9D03}" type="pres">
      <dgm:prSet presAssocID="{A0917DD1-1AD2-5E41-ACB6-A042D2A34596}" presName="sibTrans" presStyleCnt="0"/>
      <dgm:spPr/>
    </dgm:pt>
    <dgm:pt modelId="{08FF969B-20D9-E349-846A-0AFFB0E3202F}" type="pres">
      <dgm:prSet presAssocID="{134DD3DA-5C05-114F-8E72-52DD822BF82D}" presName="compNode" presStyleCnt="0"/>
      <dgm:spPr/>
    </dgm:pt>
    <dgm:pt modelId="{0834A7D8-896D-184F-A8EC-37FE99BBFD68}" type="pres">
      <dgm:prSet presAssocID="{134DD3DA-5C05-114F-8E72-52DD822BF82D}" presName="iconRect" presStyleLbl="node1" presStyleIdx="8" presStyleCnt="9"/>
      <dgm:spPr>
        <a:blipFill rotWithShape="1">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pt>
    <dgm:pt modelId="{20E36159-C650-3543-8D77-C6B2EC8299E4}" type="pres">
      <dgm:prSet presAssocID="{134DD3DA-5C05-114F-8E72-52DD822BF82D}" presName="spaceRect" presStyleCnt="0"/>
      <dgm:spPr/>
    </dgm:pt>
    <dgm:pt modelId="{E6788A67-D3A1-A14C-9266-2BE215F13831}" type="pres">
      <dgm:prSet presAssocID="{134DD3DA-5C05-114F-8E72-52DD822BF82D}" presName="textRect" presStyleLbl="revTx" presStyleIdx="8" presStyleCnt="9">
        <dgm:presLayoutVars>
          <dgm:chMax val="1"/>
          <dgm:chPref val="1"/>
        </dgm:presLayoutVars>
      </dgm:prSet>
      <dgm:spPr/>
    </dgm:pt>
  </dgm:ptLst>
  <dgm:cxnLst>
    <dgm:cxn modelId="{0FE3E807-CAB7-4149-998B-703F43494728}" srcId="{B2E19C9C-E91B-4819-B10C-CAEC365A9B9D}" destId="{90D00061-D0A7-43F7-AEB1-E34C445038EA}" srcOrd="3" destOrd="0" parTransId="{FA45ABCB-74C9-43DE-902B-0437CF870640}" sibTransId="{1928762A-B4AA-4676-B2C5-C8B8EEEE335E}"/>
    <dgm:cxn modelId="{A740971D-5781-FF49-929F-8640CC7E540D}" type="presOf" srcId="{EBB6E564-8778-F44A-A07E-9BEEFA403A04}" destId="{4588D2B7-DE0B-4745-99F6-1F22471DC4CF}" srcOrd="0" destOrd="0" presId="urn:microsoft.com/office/officeart/2018/2/layout/IconLabelList"/>
    <dgm:cxn modelId="{843C7234-DEB4-C243-B61A-C014518FEA22}" type="presOf" srcId="{18F90D58-E469-4D7D-8567-F598142E647F}" destId="{C25EFA48-D25F-4CDA-A5CC-94F60C5C6284}" srcOrd="0" destOrd="0" presId="urn:microsoft.com/office/officeart/2018/2/layout/IconLabelList"/>
    <dgm:cxn modelId="{E8547435-3D77-7046-A3C3-00600920A01D}" type="presOf" srcId="{C012C6E4-10CA-48E8-978F-B6DF76C16E63}" destId="{CDC09A9F-8049-4C16-8B5F-9EDFBDE769F5}" srcOrd="0" destOrd="0" presId="urn:microsoft.com/office/officeart/2018/2/layout/IconLabelList"/>
    <dgm:cxn modelId="{E209A345-E8FC-E24F-88C3-9F2AE6C53CE1}" type="presOf" srcId="{90D00061-D0A7-43F7-AEB1-E34C445038EA}" destId="{2D8BE9E2-B5F3-4092-8B2A-A5C95FF9F17D}" srcOrd="0" destOrd="0" presId="urn:microsoft.com/office/officeart/2018/2/layout/IconLabelList"/>
    <dgm:cxn modelId="{4809E651-C6B3-E14A-AA79-885FB4F9DDB5}" srcId="{B2E19C9C-E91B-4819-B10C-CAEC365A9B9D}" destId="{B755F349-3CC3-5249-9ADC-6A9795DFC0E3}" srcOrd="7" destOrd="0" parTransId="{39C1B47F-B880-C64E-8B50-50653425DD8C}" sibTransId="{A0917DD1-1AD2-5E41-ACB6-A042D2A34596}"/>
    <dgm:cxn modelId="{AE320254-E682-4087-9557-03D92D8F5620}" srcId="{B2E19C9C-E91B-4819-B10C-CAEC365A9B9D}" destId="{1FDEEC7A-A196-4C44-AB5F-544C6E949F77}" srcOrd="0" destOrd="0" parTransId="{3E4BA9FC-E2BD-4233-ABB6-098E441F5FFE}" sibTransId="{E2E64EAC-2A3D-4587-8EDE-8D96D8754114}"/>
    <dgm:cxn modelId="{D25E605C-791F-C541-ADF1-89B2F6CC531A}" type="presOf" srcId="{B755F349-3CC3-5249-9ADC-6A9795DFC0E3}" destId="{19A04C37-F25D-43CD-B9CC-C71097FC0360}" srcOrd="0" destOrd="0" presId="urn:microsoft.com/office/officeart/2018/2/layout/IconLabelList"/>
    <dgm:cxn modelId="{8406026E-E3E6-6141-9DB9-8259E79E2E09}" srcId="{B2E19C9C-E91B-4819-B10C-CAEC365A9B9D}" destId="{EBB6E564-8778-F44A-A07E-9BEEFA403A04}" srcOrd="6" destOrd="0" parTransId="{A69602FE-8022-B74A-95B6-94F10AF3B754}" sibTransId="{F8F34B8B-00B3-D549-9D7B-82450E8508D0}"/>
    <dgm:cxn modelId="{06D6D996-B9A4-4816-804F-C84713F11DB2}" srcId="{B2E19C9C-E91B-4819-B10C-CAEC365A9B9D}" destId="{18F90D58-E469-4D7D-8567-F598142E647F}" srcOrd="5" destOrd="0" parTransId="{5A8947A3-6C89-4A1F-B501-0313FAA655C6}" sibTransId="{62391255-F86A-4ED8-80C0-61B8F452F6E1}"/>
    <dgm:cxn modelId="{04280B97-06A0-B84F-BF2C-A7F76691F3CC}" type="presOf" srcId="{1FDEEC7A-A196-4C44-AB5F-544C6E949F77}" destId="{BBE78D61-EE1C-4870-8329-959098DE8414}" srcOrd="0" destOrd="0" presId="urn:microsoft.com/office/officeart/2018/2/layout/IconLabelList"/>
    <dgm:cxn modelId="{4C19BD9C-D48F-0A46-A996-00872C3995AD}" type="presOf" srcId="{B2E19C9C-E91B-4819-B10C-CAEC365A9B9D}" destId="{94D3347D-2AB3-4B62-9A80-AD0DF04DCBD6}" srcOrd="0" destOrd="0" presId="urn:microsoft.com/office/officeart/2018/2/layout/IconLabelList"/>
    <dgm:cxn modelId="{129111B1-A842-E243-BEA7-429D09C0AB8A}" srcId="{B2E19C9C-E91B-4819-B10C-CAEC365A9B9D}" destId="{134DD3DA-5C05-114F-8E72-52DD822BF82D}" srcOrd="8" destOrd="0" parTransId="{AE9AA1AE-549C-1E45-93DF-AEDFAB91B22F}" sibTransId="{9CCAE809-145F-B540-9F2C-9436D714F404}"/>
    <dgm:cxn modelId="{F4D022B8-1E2F-564F-873B-8A79C80CB47F}" type="presOf" srcId="{134DD3DA-5C05-114F-8E72-52DD822BF82D}" destId="{E6788A67-D3A1-A14C-9266-2BE215F13831}" srcOrd="0" destOrd="0" presId="urn:microsoft.com/office/officeart/2018/2/layout/IconLabelList"/>
    <dgm:cxn modelId="{E0052DBF-68FD-484E-8F31-EF8DCE10A6FA}" srcId="{B2E19C9C-E91B-4819-B10C-CAEC365A9B9D}" destId="{C012C6E4-10CA-48E8-978F-B6DF76C16E63}" srcOrd="2" destOrd="0" parTransId="{64508B9B-7695-4F0E-82EC-732E6C40E013}" sibTransId="{DF56BF7C-396E-4FFC-8045-AF70E455586A}"/>
    <dgm:cxn modelId="{4FCE63C0-3C36-7F4B-8B40-EE408161D299}" type="presOf" srcId="{56E4848A-9ED3-48EF-9601-8ABA7969173D}" destId="{835A4A88-3C60-49F0-A1B0-CE3414C244A4}" srcOrd="0" destOrd="0" presId="urn:microsoft.com/office/officeart/2018/2/layout/IconLabelList"/>
    <dgm:cxn modelId="{AA7290DC-0F2B-3849-9793-5104BEA5D285}" type="presOf" srcId="{2C8FDEC0-3DB3-40F5-B027-F7FD76A149DB}" destId="{4DFC7802-7C02-4985-827D-0670174D414B}" srcOrd="0" destOrd="0" presId="urn:microsoft.com/office/officeart/2018/2/layout/IconLabelList"/>
    <dgm:cxn modelId="{B32F98DE-0784-421C-8A9E-5219FAA911E3}" srcId="{B2E19C9C-E91B-4819-B10C-CAEC365A9B9D}" destId="{56E4848A-9ED3-48EF-9601-8ABA7969173D}" srcOrd="1" destOrd="0" parTransId="{E82B54E3-C4C5-4E7E-A909-720515BF7817}" sibTransId="{445C8213-6162-4888-A61B-83FA2B47924D}"/>
    <dgm:cxn modelId="{105E92E8-3D1E-4119-BC69-D89537DB996C}" srcId="{B2E19C9C-E91B-4819-B10C-CAEC365A9B9D}" destId="{2C8FDEC0-3DB3-40F5-B027-F7FD76A149DB}" srcOrd="4" destOrd="0" parTransId="{0A116312-10E5-42DD-A277-12ABF1A5C613}" sibTransId="{F50D1B2F-3ED6-4A45-A5B9-B593C91B45E3}"/>
    <dgm:cxn modelId="{0EC7582A-7F32-9740-A7C5-C98AFFCF4416}" type="presParOf" srcId="{94D3347D-2AB3-4B62-9A80-AD0DF04DCBD6}" destId="{22D3893C-5937-46F7-B2B3-E08665475A70}" srcOrd="0" destOrd="0" presId="urn:microsoft.com/office/officeart/2018/2/layout/IconLabelList"/>
    <dgm:cxn modelId="{2D167FB9-9004-F146-AC2D-E0A19CC4DA97}" type="presParOf" srcId="{22D3893C-5937-46F7-B2B3-E08665475A70}" destId="{E6FDC12D-E9B8-4EB7-B0B0-424F1A0294DF}" srcOrd="0" destOrd="0" presId="urn:microsoft.com/office/officeart/2018/2/layout/IconLabelList"/>
    <dgm:cxn modelId="{9A322CC9-CFF4-0A4C-906F-F971AD0809CA}" type="presParOf" srcId="{22D3893C-5937-46F7-B2B3-E08665475A70}" destId="{761B1C3F-EFC0-4DE3-8929-2C22909ED7EC}" srcOrd="1" destOrd="0" presId="urn:microsoft.com/office/officeart/2018/2/layout/IconLabelList"/>
    <dgm:cxn modelId="{745BFA10-99D3-D845-BA2F-F0D221E67797}" type="presParOf" srcId="{22D3893C-5937-46F7-B2B3-E08665475A70}" destId="{BBE78D61-EE1C-4870-8329-959098DE8414}" srcOrd="2" destOrd="0" presId="urn:microsoft.com/office/officeart/2018/2/layout/IconLabelList"/>
    <dgm:cxn modelId="{F571F2D5-683C-9A4B-82C2-94B13BDDA0C8}" type="presParOf" srcId="{94D3347D-2AB3-4B62-9A80-AD0DF04DCBD6}" destId="{3D3B9748-196C-4C57-AC7F-70F32C8E392B}" srcOrd="1" destOrd="0" presId="urn:microsoft.com/office/officeart/2018/2/layout/IconLabelList"/>
    <dgm:cxn modelId="{1F152DCE-2E34-6A40-8E71-988808D6548A}" type="presParOf" srcId="{94D3347D-2AB3-4B62-9A80-AD0DF04DCBD6}" destId="{850A91E3-B836-4927-8CFB-B69251F000B4}" srcOrd="2" destOrd="0" presId="urn:microsoft.com/office/officeart/2018/2/layout/IconLabelList"/>
    <dgm:cxn modelId="{48575184-1A8A-5A47-A598-556681376E57}" type="presParOf" srcId="{850A91E3-B836-4927-8CFB-B69251F000B4}" destId="{C32A0FC3-3161-4E59-A448-0DFCADFD4FC4}" srcOrd="0" destOrd="0" presId="urn:microsoft.com/office/officeart/2018/2/layout/IconLabelList"/>
    <dgm:cxn modelId="{F1EA5BFB-50B9-3A4F-8BCF-984D1D13B19D}" type="presParOf" srcId="{850A91E3-B836-4927-8CFB-B69251F000B4}" destId="{5B0A3DC8-72EB-4C12-A53C-26860EE3D6E6}" srcOrd="1" destOrd="0" presId="urn:microsoft.com/office/officeart/2018/2/layout/IconLabelList"/>
    <dgm:cxn modelId="{28BCFD4E-C9DB-CB4B-9574-828F1ADF69DF}" type="presParOf" srcId="{850A91E3-B836-4927-8CFB-B69251F000B4}" destId="{835A4A88-3C60-49F0-A1B0-CE3414C244A4}" srcOrd="2" destOrd="0" presId="urn:microsoft.com/office/officeart/2018/2/layout/IconLabelList"/>
    <dgm:cxn modelId="{ACE2F293-EAE9-E44F-941A-68E801430989}" type="presParOf" srcId="{94D3347D-2AB3-4B62-9A80-AD0DF04DCBD6}" destId="{AA6B7E1A-2F86-438D-B48B-2DB5CC76018E}" srcOrd="3" destOrd="0" presId="urn:microsoft.com/office/officeart/2018/2/layout/IconLabelList"/>
    <dgm:cxn modelId="{42012998-353F-384B-90EE-45D5A6D1C5CB}" type="presParOf" srcId="{94D3347D-2AB3-4B62-9A80-AD0DF04DCBD6}" destId="{90989888-34D2-44FA-99A0-D0330BC592F3}" srcOrd="4" destOrd="0" presId="urn:microsoft.com/office/officeart/2018/2/layout/IconLabelList"/>
    <dgm:cxn modelId="{6A85694C-79C5-6745-B3E4-F4140D84029E}" type="presParOf" srcId="{90989888-34D2-44FA-99A0-D0330BC592F3}" destId="{9B46919B-C900-434D-B63B-162CF02E6D69}" srcOrd="0" destOrd="0" presId="urn:microsoft.com/office/officeart/2018/2/layout/IconLabelList"/>
    <dgm:cxn modelId="{C831248B-C6EB-334F-B595-B8783EDBD8FB}" type="presParOf" srcId="{90989888-34D2-44FA-99A0-D0330BC592F3}" destId="{5909FD06-8DDB-418B-8BFE-C69262902997}" srcOrd="1" destOrd="0" presId="urn:microsoft.com/office/officeart/2018/2/layout/IconLabelList"/>
    <dgm:cxn modelId="{79E1A539-5F99-6849-A34F-D33960317E8E}" type="presParOf" srcId="{90989888-34D2-44FA-99A0-D0330BC592F3}" destId="{CDC09A9F-8049-4C16-8B5F-9EDFBDE769F5}" srcOrd="2" destOrd="0" presId="urn:microsoft.com/office/officeart/2018/2/layout/IconLabelList"/>
    <dgm:cxn modelId="{CE3274DF-1223-574A-902B-64CEDA38ACAD}" type="presParOf" srcId="{94D3347D-2AB3-4B62-9A80-AD0DF04DCBD6}" destId="{8869C330-A298-4321-A9F6-D684C4110BD0}" srcOrd="5" destOrd="0" presId="urn:microsoft.com/office/officeart/2018/2/layout/IconLabelList"/>
    <dgm:cxn modelId="{B11C62BC-1C93-4B42-ACCB-23F6561AD2D3}" type="presParOf" srcId="{94D3347D-2AB3-4B62-9A80-AD0DF04DCBD6}" destId="{5D8B00A1-1E2F-495A-9835-E637791F08DA}" srcOrd="6" destOrd="0" presId="urn:microsoft.com/office/officeart/2018/2/layout/IconLabelList"/>
    <dgm:cxn modelId="{36CDE4C4-8438-0047-9F59-14E3A3C1EEF6}" type="presParOf" srcId="{5D8B00A1-1E2F-495A-9835-E637791F08DA}" destId="{E274C112-364D-4B00-89C3-260FCAEC4F3D}" srcOrd="0" destOrd="0" presId="urn:microsoft.com/office/officeart/2018/2/layout/IconLabelList"/>
    <dgm:cxn modelId="{F7E2609C-E5A6-A84A-99C0-78761763FAA2}" type="presParOf" srcId="{5D8B00A1-1E2F-495A-9835-E637791F08DA}" destId="{09DE68CB-6285-4B5E-91C5-6DAE10FE1DE8}" srcOrd="1" destOrd="0" presId="urn:microsoft.com/office/officeart/2018/2/layout/IconLabelList"/>
    <dgm:cxn modelId="{0ECFF44A-E101-DA43-8321-C07CD64D1848}" type="presParOf" srcId="{5D8B00A1-1E2F-495A-9835-E637791F08DA}" destId="{2D8BE9E2-B5F3-4092-8B2A-A5C95FF9F17D}" srcOrd="2" destOrd="0" presId="urn:microsoft.com/office/officeart/2018/2/layout/IconLabelList"/>
    <dgm:cxn modelId="{8A08FB88-4350-8E48-A217-A8353D702270}" type="presParOf" srcId="{94D3347D-2AB3-4B62-9A80-AD0DF04DCBD6}" destId="{E6D87B99-740C-449A-A9AC-309EC4B42B15}" srcOrd="7" destOrd="0" presId="urn:microsoft.com/office/officeart/2018/2/layout/IconLabelList"/>
    <dgm:cxn modelId="{F0B56772-143F-2C4B-A961-E6D94376E360}" type="presParOf" srcId="{94D3347D-2AB3-4B62-9A80-AD0DF04DCBD6}" destId="{967C899D-8918-49CD-B613-50325D674DD9}" srcOrd="8" destOrd="0" presId="urn:microsoft.com/office/officeart/2018/2/layout/IconLabelList"/>
    <dgm:cxn modelId="{F8E49A7B-67E5-AB4F-845C-AFA7F4E289A0}" type="presParOf" srcId="{967C899D-8918-49CD-B613-50325D674DD9}" destId="{48A9FE71-7F00-463D-9CAB-5BABC44296D6}" srcOrd="0" destOrd="0" presId="urn:microsoft.com/office/officeart/2018/2/layout/IconLabelList"/>
    <dgm:cxn modelId="{9D67CB0E-E985-9A41-B3B7-6CC35F2F3D0F}" type="presParOf" srcId="{967C899D-8918-49CD-B613-50325D674DD9}" destId="{9DE8B801-FE41-4059-9DF4-40F915BF59B1}" srcOrd="1" destOrd="0" presId="urn:microsoft.com/office/officeart/2018/2/layout/IconLabelList"/>
    <dgm:cxn modelId="{3BDF5A2E-9E39-964C-94F6-CCA0B81E7ACC}" type="presParOf" srcId="{967C899D-8918-49CD-B613-50325D674DD9}" destId="{4DFC7802-7C02-4985-827D-0670174D414B}" srcOrd="2" destOrd="0" presId="urn:microsoft.com/office/officeart/2018/2/layout/IconLabelList"/>
    <dgm:cxn modelId="{246CDA63-B99E-8A4D-94C3-B2423D4707BA}" type="presParOf" srcId="{94D3347D-2AB3-4B62-9A80-AD0DF04DCBD6}" destId="{B5D000A8-DCA8-4FD5-9DF0-BF932BD40E4C}" srcOrd="9" destOrd="0" presId="urn:microsoft.com/office/officeart/2018/2/layout/IconLabelList"/>
    <dgm:cxn modelId="{3E531ABD-5BD0-364E-92BD-787B883578F8}" type="presParOf" srcId="{94D3347D-2AB3-4B62-9A80-AD0DF04DCBD6}" destId="{FA55D849-0BFF-4CF4-9E41-97DCB3BC7A7A}" srcOrd="10" destOrd="0" presId="urn:microsoft.com/office/officeart/2018/2/layout/IconLabelList"/>
    <dgm:cxn modelId="{8430FD3A-4537-F540-B09F-6F849EBA5F36}" type="presParOf" srcId="{FA55D849-0BFF-4CF4-9E41-97DCB3BC7A7A}" destId="{0D4561A2-D430-44EF-80E2-28990EADF5F8}" srcOrd="0" destOrd="0" presId="urn:microsoft.com/office/officeart/2018/2/layout/IconLabelList"/>
    <dgm:cxn modelId="{D9FE9975-59CE-6042-92A9-91A856A56DDE}" type="presParOf" srcId="{FA55D849-0BFF-4CF4-9E41-97DCB3BC7A7A}" destId="{57C5B24A-5AEC-4084-8C01-D5E1C39A94E3}" srcOrd="1" destOrd="0" presId="urn:microsoft.com/office/officeart/2018/2/layout/IconLabelList"/>
    <dgm:cxn modelId="{82A42C0F-089D-5041-806A-FBA8BA3FF9EA}" type="presParOf" srcId="{FA55D849-0BFF-4CF4-9E41-97DCB3BC7A7A}" destId="{C25EFA48-D25F-4CDA-A5CC-94F60C5C6284}" srcOrd="2" destOrd="0" presId="urn:microsoft.com/office/officeart/2018/2/layout/IconLabelList"/>
    <dgm:cxn modelId="{C1BE3AC7-1BDF-E94C-941F-5068F5299604}" type="presParOf" srcId="{94D3347D-2AB3-4B62-9A80-AD0DF04DCBD6}" destId="{D079A908-DC45-4763-A704-7D869C4D87C8}" srcOrd="11" destOrd="0" presId="urn:microsoft.com/office/officeart/2018/2/layout/IconLabelList"/>
    <dgm:cxn modelId="{562C4704-A644-AA43-997D-C6358C420CB5}" type="presParOf" srcId="{94D3347D-2AB3-4B62-9A80-AD0DF04DCBD6}" destId="{18CC4C94-3298-40B5-8011-170B0F1D8DAB}" srcOrd="12" destOrd="0" presId="urn:microsoft.com/office/officeart/2018/2/layout/IconLabelList"/>
    <dgm:cxn modelId="{19E905E0-CD53-DA43-A33D-2183861B2777}" type="presParOf" srcId="{18CC4C94-3298-40B5-8011-170B0F1D8DAB}" destId="{335D9B74-AFF1-4754-89EF-BE3233306490}" srcOrd="0" destOrd="0" presId="urn:microsoft.com/office/officeart/2018/2/layout/IconLabelList"/>
    <dgm:cxn modelId="{92E69DC3-10E8-A344-A80F-9A99B97B7BE6}" type="presParOf" srcId="{18CC4C94-3298-40B5-8011-170B0F1D8DAB}" destId="{82AD646A-818E-4B31-8FCF-BDA96D7CAD32}" srcOrd="1" destOrd="0" presId="urn:microsoft.com/office/officeart/2018/2/layout/IconLabelList"/>
    <dgm:cxn modelId="{9D5F8C93-BDAC-BC49-9B22-F47ADA7BE845}" type="presParOf" srcId="{18CC4C94-3298-40B5-8011-170B0F1D8DAB}" destId="{4588D2B7-DE0B-4745-99F6-1F22471DC4CF}" srcOrd="2" destOrd="0" presId="urn:microsoft.com/office/officeart/2018/2/layout/IconLabelList"/>
    <dgm:cxn modelId="{95660BB8-D2A9-184D-9D78-C405C41277E6}" type="presParOf" srcId="{94D3347D-2AB3-4B62-9A80-AD0DF04DCBD6}" destId="{0C406760-42C3-444E-A79F-C4B6182F0EB7}" srcOrd="13" destOrd="0" presId="urn:microsoft.com/office/officeart/2018/2/layout/IconLabelList"/>
    <dgm:cxn modelId="{1185138F-5F9A-AC46-9867-0EAB6B8850C2}" type="presParOf" srcId="{94D3347D-2AB3-4B62-9A80-AD0DF04DCBD6}" destId="{7A109A7B-E322-4329-8D4B-10DE127A9515}" srcOrd="14" destOrd="0" presId="urn:microsoft.com/office/officeart/2018/2/layout/IconLabelList"/>
    <dgm:cxn modelId="{7DC50757-EA9D-364A-B050-AC2CCAF679DC}" type="presParOf" srcId="{7A109A7B-E322-4329-8D4B-10DE127A9515}" destId="{CBA96D06-A921-468D-8B04-61884AAE6B94}" srcOrd="0" destOrd="0" presId="urn:microsoft.com/office/officeart/2018/2/layout/IconLabelList"/>
    <dgm:cxn modelId="{3C90EEC5-E7C0-1B46-81F8-ADA56143C122}" type="presParOf" srcId="{7A109A7B-E322-4329-8D4B-10DE127A9515}" destId="{2054B80B-E122-43DD-BA0F-1DE1A3EEEDF7}" srcOrd="1" destOrd="0" presId="urn:microsoft.com/office/officeart/2018/2/layout/IconLabelList"/>
    <dgm:cxn modelId="{F31898C5-BCD0-9B49-88BA-206C36118D32}" type="presParOf" srcId="{7A109A7B-E322-4329-8D4B-10DE127A9515}" destId="{19A04C37-F25D-43CD-B9CC-C71097FC0360}" srcOrd="2" destOrd="0" presId="urn:microsoft.com/office/officeart/2018/2/layout/IconLabelList"/>
    <dgm:cxn modelId="{0D466157-F1D4-3741-8A00-A2C6B49E2A87}" type="presParOf" srcId="{94D3347D-2AB3-4B62-9A80-AD0DF04DCBD6}" destId="{514C14D5-DF17-1745-94BD-8E0E8FFF9D03}" srcOrd="15" destOrd="0" presId="urn:microsoft.com/office/officeart/2018/2/layout/IconLabelList"/>
    <dgm:cxn modelId="{6ED9DD45-F1A0-4946-A023-122E8A7D7F8B}" type="presParOf" srcId="{94D3347D-2AB3-4B62-9A80-AD0DF04DCBD6}" destId="{08FF969B-20D9-E349-846A-0AFFB0E3202F}" srcOrd="16" destOrd="0" presId="urn:microsoft.com/office/officeart/2018/2/layout/IconLabelList"/>
    <dgm:cxn modelId="{45A37EC9-78FF-9841-B05E-9701902661CE}" type="presParOf" srcId="{08FF969B-20D9-E349-846A-0AFFB0E3202F}" destId="{0834A7D8-896D-184F-A8EC-37FE99BBFD68}" srcOrd="0" destOrd="0" presId="urn:microsoft.com/office/officeart/2018/2/layout/IconLabelList"/>
    <dgm:cxn modelId="{28C3DD2B-2A84-2844-B708-FA2B1B53A025}" type="presParOf" srcId="{08FF969B-20D9-E349-846A-0AFFB0E3202F}" destId="{20E36159-C650-3543-8D77-C6B2EC8299E4}" srcOrd="1" destOrd="0" presId="urn:microsoft.com/office/officeart/2018/2/layout/IconLabelList"/>
    <dgm:cxn modelId="{29FB28A2-C7A4-8F46-A217-E8E662BB23E4}" type="presParOf" srcId="{08FF969B-20D9-E349-846A-0AFFB0E3202F}" destId="{E6788A67-D3A1-A14C-9266-2BE215F13831}" srcOrd="2" destOrd="0" presId="urn:microsoft.com/office/officeart/2018/2/layout/Icon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F0A4F2-03BE-407B-9A1E-DCAED72A44D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1C21BCD-E3DD-4C28-91A6-619B767FDD8F}">
      <dgm:prSet/>
      <dgm:spPr/>
      <dgm:t>
        <a:bodyPr/>
        <a:lstStyle/>
        <a:p>
          <a:r>
            <a:rPr lang="en-US"/>
            <a:t>I really enjoyed the discussion post. I liked that the students made their own proposed question instead of everyone using the same question. I learned much from the discussion threads and the thoughts from other students</a:t>
          </a:r>
        </a:p>
      </dgm:t>
    </dgm:pt>
    <dgm:pt modelId="{BE5CBB7D-7FA6-49A0-A9E7-456FE1CCB985}" type="parTrans" cxnId="{45A512ED-3DF8-4D31-B4D6-CED92085791A}">
      <dgm:prSet/>
      <dgm:spPr/>
      <dgm:t>
        <a:bodyPr/>
        <a:lstStyle/>
        <a:p>
          <a:endParaRPr lang="en-US"/>
        </a:p>
      </dgm:t>
    </dgm:pt>
    <dgm:pt modelId="{FD18E961-E602-4DC1-8D12-C4816EEA0A14}" type="sibTrans" cxnId="{45A512ED-3DF8-4D31-B4D6-CED92085791A}">
      <dgm:prSet/>
      <dgm:spPr/>
      <dgm:t>
        <a:bodyPr/>
        <a:lstStyle/>
        <a:p>
          <a:endParaRPr lang="en-US"/>
        </a:p>
      </dgm:t>
    </dgm:pt>
    <dgm:pt modelId="{15321AAC-E565-4492-98F9-572DB2F61924}">
      <dgm:prSet/>
      <dgm:spPr/>
      <dgm:t>
        <a:bodyPr/>
        <a:lstStyle/>
        <a:p>
          <a:r>
            <a:rPr lang="en-US"/>
            <a:t>I really liked the different approach to discussion boards. It felt more like an actual discussion that we all kept going. It was much more beneficial in my opinion than traditional discussion boards</a:t>
          </a:r>
        </a:p>
      </dgm:t>
    </dgm:pt>
    <dgm:pt modelId="{80256449-2FFF-4B22-8E69-5B450EDC7211}" type="parTrans" cxnId="{AD2667DD-381A-4A1B-8FA7-C31FAA08219B}">
      <dgm:prSet/>
      <dgm:spPr/>
      <dgm:t>
        <a:bodyPr/>
        <a:lstStyle/>
        <a:p>
          <a:endParaRPr lang="en-US"/>
        </a:p>
      </dgm:t>
    </dgm:pt>
    <dgm:pt modelId="{3C60A4E8-F10D-4C3E-81EE-FA9A51AABFB1}" type="sibTrans" cxnId="{AD2667DD-381A-4A1B-8FA7-C31FAA08219B}">
      <dgm:prSet/>
      <dgm:spPr/>
      <dgm:t>
        <a:bodyPr/>
        <a:lstStyle/>
        <a:p>
          <a:endParaRPr lang="en-US"/>
        </a:p>
      </dgm:t>
    </dgm:pt>
    <dgm:pt modelId="{58FE4A8A-5C65-49BD-9ADC-54319BBE647E}">
      <dgm:prSet/>
      <dgm:spPr/>
      <dgm:t>
        <a:bodyPr/>
        <a:lstStyle/>
        <a:p>
          <a:r>
            <a:rPr lang="en-US"/>
            <a:t>I liked how the discussion forums were a thread instead of everyone answering the same question like in other classes</a:t>
          </a:r>
        </a:p>
      </dgm:t>
    </dgm:pt>
    <dgm:pt modelId="{F6ED9458-0720-4A23-A370-B1FCF83F7B04}" type="parTrans" cxnId="{EC44A44B-EF1B-4815-AF35-51AA11D6DC19}">
      <dgm:prSet/>
      <dgm:spPr/>
      <dgm:t>
        <a:bodyPr/>
        <a:lstStyle/>
        <a:p>
          <a:endParaRPr lang="en-US"/>
        </a:p>
      </dgm:t>
    </dgm:pt>
    <dgm:pt modelId="{C4838BC8-4A0B-478E-8DA1-13E1B420DCA0}" type="sibTrans" cxnId="{EC44A44B-EF1B-4815-AF35-51AA11D6DC19}">
      <dgm:prSet/>
      <dgm:spPr/>
      <dgm:t>
        <a:bodyPr/>
        <a:lstStyle/>
        <a:p>
          <a:endParaRPr lang="en-US"/>
        </a:p>
      </dgm:t>
    </dgm:pt>
    <dgm:pt modelId="{A9A5677E-A842-47C2-992B-00E592E7789B}">
      <dgm:prSet/>
      <dgm:spPr/>
      <dgm:t>
        <a:bodyPr/>
        <a:lstStyle/>
        <a:p>
          <a:r>
            <a:rPr lang="en-US"/>
            <a:t>Clever and creative discussion forum format. The online discussion forums that we completed each week were a course strength. The fact that we were tasked with answering and providing our own critically thinking questions helped me tremendously when learning and retaining the information in each chapter. Since the groups changed after every exam, you were able to get different points of view on the subjects in each chapter</a:t>
          </a:r>
        </a:p>
      </dgm:t>
    </dgm:pt>
    <dgm:pt modelId="{319FA70B-4124-4071-8D6E-2E930AE4FAC2}" type="parTrans" cxnId="{65E4020E-9DA4-48AD-B0D8-0CBF5FAE3460}">
      <dgm:prSet/>
      <dgm:spPr/>
      <dgm:t>
        <a:bodyPr/>
        <a:lstStyle/>
        <a:p>
          <a:endParaRPr lang="en-US"/>
        </a:p>
      </dgm:t>
    </dgm:pt>
    <dgm:pt modelId="{E64BF852-4E76-427C-817C-6278B62BCCC6}" type="sibTrans" cxnId="{65E4020E-9DA4-48AD-B0D8-0CBF5FAE3460}">
      <dgm:prSet/>
      <dgm:spPr/>
      <dgm:t>
        <a:bodyPr/>
        <a:lstStyle/>
        <a:p>
          <a:endParaRPr lang="en-US"/>
        </a:p>
      </dgm:t>
    </dgm:pt>
    <dgm:pt modelId="{59336D8E-9803-4F3A-B7F5-F4CEC238A0C1}" type="pres">
      <dgm:prSet presAssocID="{A4F0A4F2-03BE-407B-9A1E-DCAED72A44D7}" presName="root" presStyleCnt="0">
        <dgm:presLayoutVars>
          <dgm:dir/>
          <dgm:resizeHandles val="exact"/>
        </dgm:presLayoutVars>
      </dgm:prSet>
      <dgm:spPr/>
    </dgm:pt>
    <dgm:pt modelId="{EF6F501E-1117-4212-A514-5E5C0BCA1F3F}" type="pres">
      <dgm:prSet presAssocID="{A4F0A4F2-03BE-407B-9A1E-DCAED72A44D7}" presName="container" presStyleCnt="0">
        <dgm:presLayoutVars>
          <dgm:dir/>
          <dgm:resizeHandles val="exact"/>
        </dgm:presLayoutVars>
      </dgm:prSet>
      <dgm:spPr/>
    </dgm:pt>
    <dgm:pt modelId="{1FDF09F7-45AF-43A9-A522-133189B9F084}" type="pres">
      <dgm:prSet presAssocID="{E1C21BCD-E3DD-4C28-91A6-619B767FDD8F}" presName="compNode" presStyleCnt="0"/>
      <dgm:spPr/>
    </dgm:pt>
    <dgm:pt modelId="{0F4452F3-2D24-4873-98C7-4E7166476F47}" type="pres">
      <dgm:prSet presAssocID="{E1C21BCD-E3DD-4C28-91A6-619B767FDD8F}" presName="iconBgRect" presStyleLbl="bgShp" presStyleIdx="0" presStyleCnt="4"/>
      <dgm:spPr/>
    </dgm:pt>
    <dgm:pt modelId="{6717CB06-CEF3-4C27-9C0B-438E0FA4B18F}" type="pres">
      <dgm:prSet presAssocID="{E1C21BCD-E3DD-4C28-91A6-619B767FDD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656A8F31-4933-49FD-8A1C-3B33749A1D86}" type="pres">
      <dgm:prSet presAssocID="{E1C21BCD-E3DD-4C28-91A6-619B767FDD8F}" presName="spaceRect" presStyleCnt="0"/>
      <dgm:spPr/>
    </dgm:pt>
    <dgm:pt modelId="{AA9DD7BD-ADB8-4A8C-9D91-FF3D60CC923C}" type="pres">
      <dgm:prSet presAssocID="{E1C21BCD-E3DD-4C28-91A6-619B767FDD8F}" presName="textRect" presStyleLbl="revTx" presStyleIdx="0" presStyleCnt="4">
        <dgm:presLayoutVars>
          <dgm:chMax val="1"/>
          <dgm:chPref val="1"/>
        </dgm:presLayoutVars>
      </dgm:prSet>
      <dgm:spPr/>
    </dgm:pt>
    <dgm:pt modelId="{2B78FA4F-192C-478A-8D88-D34D99058859}" type="pres">
      <dgm:prSet presAssocID="{FD18E961-E602-4DC1-8D12-C4816EEA0A14}" presName="sibTrans" presStyleLbl="sibTrans2D1" presStyleIdx="0" presStyleCnt="0"/>
      <dgm:spPr/>
    </dgm:pt>
    <dgm:pt modelId="{11397FE7-C6B1-4EA2-A067-1435A56E6856}" type="pres">
      <dgm:prSet presAssocID="{15321AAC-E565-4492-98F9-572DB2F61924}" presName="compNode" presStyleCnt="0"/>
      <dgm:spPr/>
    </dgm:pt>
    <dgm:pt modelId="{B0F744CE-6E96-43E3-92A2-8F235474BB20}" type="pres">
      <dgm:prSet presAssocID="{15321AAC-E565-4492-98F9-572DB2F61924}" presName="iconBgRect" presStyleLbl="bgShp" presStyleIdx="1" presStyleCnt="4"/>
      <dgm:spPr/>
    </dgm:pt>
    <dgm:pt modelId="{0DBEE607-35AC-48E0-9217-F8E4DE01CAEE}" type="pres">
      <dgm:prSet presAssocID="{15321AAC-E565-4492-98F9-572DB2F6192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7081DBEA-94C8-4C64-8DA8-A3A86C3CDC99}" type="pres">
      <dgm:prSet presAssocID="{15321AAC-E565-4492-98F9-572DB2F61924}" presName="spaceRect" presStyleCnt="0"/>
      <dgm:spPr/>
    </dgm:pt>
    <dgm:pt modelId="{5C3F5984-7555-4F73-86C4-D7E7CDC3F8B9}" type="pres">
      <dgm:prSet presAssocID="{15321AAC-E565-4492-98F9-572DB2F61924}" presName="textRect" presStyleLbl="revTx" presStyleIdx="1" presStyleCnt="4">
        <dgm:presLayoutVars>
          <dgm:chMax val="1"/>
          <dgm:chPref val="1"/>
        </dgm:presLayoutVars>
      </dgm:prSet>
      <dgm:spPr/>
    </dgm:pt>
    <dgm:pt modelId="{C8D7112B-21B9-4939-9755-F71AE003DB96}" type="pres">
      <dgm:prSet presAssocID="{3C60A4E8-F10D-4C3E-81EE-FA9A51AABFB1}" presName="sibTrans" presStyleLbl="sibTrans2D1" presStyleIdx="0" presStyleCnt="0"/>
      <dgm:spPr/>
    </dgm:pt>
    <dgm:pt modelId="{7BC92353-49D1-4AB2-8B49-960476DD580A}" type="pres">
      <dgm:prSet presAssocID="{58FE4A8A-5C65-49BD-9ADC-54319BBE647E}" presName="compNode" presStyleCnt="0"/>
      <dgm:spPr/>
    </dgm:pt>
    <dgm:pt modelId="{AE3FCB8A-F2E3-42A0-BB77-70BB48A37F5F}" type="pres">
      <dgm:prSet presAssocID="{58FE4A8A-5C65-49BD-9ADC-54319BBE647E}" presName="iconBgRect" presStyleLbl="bgShp" presStyleIdx="2" presStyleCnt="4"/>
      <dgm:spPr/>
    </dgm:pt>
    <dgm:pt modelId="{E326BBEE-DD49-40CA-83E6-946CF07BD156}" type="pres">
      <dgm:prSet presAssocID="{58FE4A8A-5C65-49BD-9ADC-54319BBE64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B3F71D67-A448-4A1B-A62B-5E0C43EC13BB}" type="pres">
      <dgm:prSet presAssocID="{58FE4A8A-5C65-49BD-9ADC-54319BBE647E}" presName="spaceRect" presStyleCnt="0"/>
      <dgm:spPr/>
    </dgm:pt>
    <dgm:pt modelId="{EA2BAA12-F5A0-4CB8-849F-9E0492318E9A}" type="pres">
      <dgm:prSet presAssocID="{58FE4A8A-5C65-49BD-9ADC-54319BBE647E}" presName="textRect" presStyleLbl="revTx" presStyleIdx="2" presStyleCnt="4">
        <dgm:presLayoutVars>
          <dgm:chMax val="1"/>
          <dgm:chPref val="1"/>
        </dgm:presLayoutVars>
      </dgm:prSet>
      <dgm:spPr/>
    </dgm:pt>
    <dgm:pt modelId="{34C334A6-1DA5-400F-AB83-B2DB96900EC8}" type="pres">
      <dgm:prSet presAssocID="{C4838BC8-4A0B-478E-8DA1-13E1B420DCA0}" presName="sibTrans" presStyleLbl="sibTrans2D1" presStyleIdx="0" presStyleCnt="0"/>
      <dgm:spPr/>
    </dgm:pt>
    <dgm:pt modelId="{47D7D646-C348-4E31-8399-44EB4A10A352}" type="pres">
      <dgm:prSet presAssocID="{A9A5677E-A842-47C2-992B-00E592E7789B}" presName="compNode" presStyleCnt="0"/>
      <dgm:spPr/>
    </dgm:pt>
    <dgm:pt modelId="{707A7B81-421E-4013-BED0-529E93C5A6CD}" type="pres">
      <dgm:prSet presAssocID="{A9A5677E-A842-47C2-992B-00E592E7789B}" presName="iconBgRect" presStyleLbl="bgShp" presStyleIdx="3" presStyleCnt="4"/>
      <dgm:spPr/>
    </dgm:pt>
    <dgm:pt modelId="{C0BED323-8539-4065-AC08-58A4B82BDDC4}" type="pres">
      <dgm:prSet presAssocID="{A9A5677E-A842-47C2-992B-00E592E7789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3A78F705-9ED6-4BF1-BD39-0EECB0776E6B}" type="pres">
      <dgm:prSet presAssocID="{A9A5677E-A842-47C2-992B-00E592E7789B}" presName="spaceRect" presStyleCnt="0"/>
      <dgm:spPr/>
    </dgm:pt>
    <dgm:pt modelId="{D0D18812-E845-433E-AAE8-219D04062B4A}" type="pres">
      <dgm:prSet presAssocID="{A9A5677E-A842-47C2-992B-00E592E7789B}" presName="textRect" presStyleLbl="revTx" presStyleIdx="3" presStyleCnt="4">
        <dgm:presLayoutVars>
          <dgm:chMax val="1"/>
          <dgm:chPref val="1"/>
        </dgm:presLayoutVars>
      </dgm:prSet>
      <dgm:spPr/>
    </dgm:pt>
  </dgm:ptLst>
  <dgm:cxnLst>
    <dgm:cxn modelId="{65E4020E-9DA4-48AD-B0D8-0CBF5FAE3460}" srcId="{A4F0A4F2-03BE-407B-9A1E-DCAED72A44D7}" destId="{A9A5677E-A842-47C2-992B-00E592E7789B}" srcOrd="3" destOrd="0" parTransId="{319FA70B-4124-4071-8D6E-2E930AE4FAC2}" sibTransId="{E64BF852-4E76-427C-817C-6278B62BCCC6}"/>
    <dgm:cxn modelId="{6B67DF2A-948E-4FFE-BD5E-6FFAE6BA8921}" type="presOf" srcId="{15321AAC-E565-4492-98F9-572DB2F61924}" destId="{5C3F5984-7555-4F73-86C4-D7E7CDC3F8B9}" srcOrd="0" destOrd="0" presId="urn:microsoft.com/office/officeart/2018/2/layout/IconCircleList"/>
    <dgm:cxn modelId="{B939B54A-3835-47C9-9C33-042E5453E448}" type="presOf" srcId="{C4838BC8-4A0B-478E-8DA1-13E1B420DCA0}" destId="{34C334A6-1DA5-400F-AB83-B2DB96900EC8}" srcOrd="0" destOrd="0" presId="urn:microsoft.com/office/officeart/2018/2/layout/IconCircleList"/>
    <dgm:cxn modelId="{EC44A44B-EF1B-4815-AF35-51AA11D6DC19}" srcId="{A4F0A4F2-03BE-407B-9A1E-DCAED72A44D7}" destId="{58FE4A8A-5C65-49BD-9ADC-54319BBE647E}" srcOrd="2" destOrd="0" parTransId="{F6ED9458-0720-4A23-A370-B1FCF83F7B04}" sibTransId="{C4838BC8-4A0B-478E-8DA1-13E1B420DCA0}"/>
    <dgm:cxn modelId="{7F32206B-EE33-43DC-B7C0-8A9870EBAC82}" type="presOf" srcId="{E1C21BCD-E3DD-4C28-91A6-619B767FDD8F}" destId="{AA9DD7BD-ADB8-4A8C-9D91-FF3D60CC923C}" srcOrd="0" destOrd="0" presId="urn:microsoft.com/office/officeart/2018/2/layout/IconCircleList"/>
    <dgm:cxn modelId="{1D75B5B8-C324-4126-9249-FDEB914CAA12}" type="presOf" srcId="{3C60A4E8-F10D-4C3E-81EE-FA9A51AABFB1}" destId="{C8D7112B-21B9-4939-9755-F71AE003DB96}" srcOrd="0" destOrd="0" presId="urn:microsoft.com/office/officeart/2018/2/layout/IconCircleList"/>
    <dgm:cxn modelId="{70B2BBBC-6D9E-47AE-849D-4F9A41B18D03}" type="presOf" srcId="{A9A5677E-A842-47C2-992B-00E592E7789B}" destId="{D0D18812-E845-433E-AAE8-219D04062B4A}" srcOrd="0" destOrd="0" presId="urn:microsoft.com/office/officeart/2018/2/layout/IconCircleList"/>
    <dgm:cxn modelId="{961B82C6-EE57-41F3-AFC2-1D21D0597F49}" type="presOf" srcId="{FD18E961-E602-4DC1-8D12-C4816EEA0A14}" destId="{2B78FA4F-192C-478A-8D88-D34D99058859}" srcOrd="0" destOrd="0" presId="urn:microsoft.com/office/officeart/2018/2/layout/IconCircleList"/>
    <dgm:cxn modelId="{B8C925C7-8B51-4477-801A-B299C9B5D3B6}" type="presOf" srcId="{A4F0A4F2-03BE-407B-9A1E-DCAED72A44D7}" destId="{59336D8E-9803-4F3A-B7F5-F4CEC238A0C1}" srcOrd="0" destOrd="0" presId="urn:microsoft.com/office/officeart/2018/2/layout/IconCircleList"/>
    <dgm:cxn modelId="{AD2667DD-381A-4A1B-8FA7-C31FAA08219B}" srcId="{A4F0A4F2-03BE-407B-9A1E-DCAED72A44D7}" destId="{15321AAC-E565-4492-98F9-572DB2F61924}" srcOrd="1" destOrd="0" parTransId="{80256449-2FFF-4B22-8E69-5B450EDC7211}" sibTransId="{3C60A4E8-F10D-4C3E-81EE-FA9A51AABFB1}"/>
    <dgm:cxn modelId="{45A512ED-3DF8-4D31-B4D6-CED92085791A}" srcId="{A4F0A4F2-03BE-407B-9A1E-DCAED72A44D7}" destId="{E1C21BCD-E3DD-4C28-91A6-619B767FDD8F}" srcOrd="0" destOrd="0" parTransId="{BE5CBB7D-7FA6-49A0-A9E7-456FE1CCB985}" sibTransId="{FD18E961-E602-4DC1-8D12-C4816EEA0A14}"/>
    <dgm:cxn modelId="{0A6CD7FD-397C-4DBE-ABD3-D7350C48A026}" type="presOf" srcId="{58FE4A8A-5C65-49BD-9ADC-54319BBE647E}" destId="{EA2BAA12-F5A0-4CB8-849F-9E0492318E9A}" srcOrd="0" destOrd="0" presId="urn:microsoft.com/office/officeart/2018/2/layout/IconCircleList"/>
    <dgm:cxn modelId="{E410842B-B5F3-4DBF-9FB4-D5D9D1C0D6C5}" type="presParOf" srcId="{59336D8E-9803-4F3A-B7F5-F4CEC238A0C1}" destId="{EF6F501E-1117-4212-A514-5E5C0BCA1F3F}" srcOrd="0" destOrd="0" presId="urn:microsoft.com/office/officeart/2018/2/layout/IconCircleList"/>
    <dgm:cxn modelId="{87AE466A-BF98-49D6-820B-AE0A00CB710C}" type="presParOf" srcId="{EF6F501E-1117-4212-A514-5E5C0BCA1F3F}" destId="{1FDF09F7-45AF-43A9-A522-133189B9F084}" srcOrd="0" destOrd="0" presId="urn:microsoft.com/office/officeart/2018/2/layout/IconCircleList"/>
    <dgm:cxn modelId="{98E26043-4DD6-49D9-B409-0C4EBBE26D4F}" type="presParOf" srcId="{1FDF09F7-45AF-43A9-A522-133189B9F084}" destId="{0F4452F3-2D24-4873-98C7-4E7166476F47}" srcOrd="0" destOrd="0" presId="urn:microsoft.com/office/officeart/2018/2/layout/IconCircleList"/>
    <dgm:cxn modelId="{A60195E7-2FF0-4ABA-8C50-701C4617562A}" type="presParOf" srcId="{1FDF09F7-45AF-43A9-A522-133189B9F084}" destId="{6717CB06-CEF3-4C27-9C0B-438E0FA4B18F}" srcOrd="1" destOrd="0" presId="urn:microsoft.com/office/officeart/2018/2/layout/IconCircleList"/>
    <dgm:cxn modelId="{6C7A16C3-B083-4897-936C-E259605334E3}" type="presParOf" srcId="{1FDF09F7-45AF-43A9-A522-133189B9F084}" destId="{656A8F31-4933-49FD-8A1C-3B33749A1D86}" srcOrd="2" destOrd="0" presId="urn:microsoft.com/office/officeart/2018/2/layout/IconCircleList"/>
    <dgm:cxn modelId="{C200D9E0-7B7B-4212-967F-7523333C6E98}" type="presParOf" srcId="{1FDF09F7-45AF-43A9-A522-133189B9F084}" destId="{AA9DD7BD-ADB8-4A8C-9D91-FF3D60CC923C}" srcOrd="3" destOrd="0" presId="urn:microsoft.com/office/officeart/2018/2/layout/IconCircleList"/>
    <dgm:cxn modelId="{26EA1D33-97E6-44A9-8162-2AA1CBDFEE31}" type="presParOf" srcId="{EF6F501E-1117-4212-A514-5E5C0BCA1F3F}" destId="{2B78FA4F-192C-478A-8D88-D34D99058859}" srcOrd="1" destOrd="0" presId="urn:microsoft.com/office/officeart/2018/2/layout/IconCircleList"/>
    <dgm:cxn modelId="{79C84B15-C595-4C0A-8F17-F34F51373D17}" type="presParOf" srcId="{EF6F501E-1117-4212-A514-5E5C0BCA1F3F}" destId="{11397FE7-C6B1-4EA2-A067-1435A56E6856}" srcOrd="2" destOrd="0" presId="urn:microsoft.com/office/officeart/2018/2/layout/IconCircleList"/>
    <dgm:cxn modelId="{A5B3F114-17E2-49BC-AB21-3DCC2FA1818D}" type="presParOf" srcId="{11397FE7-C6B1-4EA2-A067-1435A56E6856}" destId="{B0F744CE-6E96-43E3-92A2-8F235474BB20}" srcOrd="0" destOrd="0" presId="urn:microsoft.com/office/officeart/2018/2/layout/IconCircleList"/>
    <dgm:cxn modelId="{C04C58AB-9700-4507-A693-7B2B7AEC876D}" type="presParOf" srcId="{11397FE7-C6B1-4EA2-A067-1435A56E6856}" destId="{0DBEE607-35AC-48E0-9217-F8E4DE01CAEE}" srcOrd="1" destOrd="0" presId="urn:microsoft.com/office/officeart/2018/2/layout/IconCircleList"/>
    <dgm:cxn modelId="{7234B3EC-6471-4E62-89FD-E4A6A2EE9A2E}" type="presParOf" srcId="{11397FE7-C6B1-4EA2-A067-1435A56E6856}" destId="{7081DBEA-94C8-4C64-8DA8-A3A86C3CDC99}" srcOrd="2" destOrd="0" presId="urn:microsoft.com/office/officeart/2018/2/layout/IconCircleList"/>
    <dgm:cxn modelId="{EEA6B915-8A5A-4223-9B9F-AC3CAFE9F5B7}" type="presParOf" srcId="{11397FE7-C6B1-4EA2-A067-1435A56E6856}" destId="{5C3F5984-7555-4F73-86C4-D7E7CDC3F8B9}" srcOrd="3" destOrd="0" presId="urn:microsoft.com/office/officeart/2018/2/layout/IconCircleList"/>
    <dgm:cxn modelId="{F36CAD73-73C9-4BA6-A76B-E89A6A434DD5}" type="presParOf" srcId="{EF6F501E-1117-4212-A514-5E5C0BCA1F3F}" destId="{C8D7112B-21B9-4939-9755-F71AE003DB96}" srcOrd="3" destOrd="0" presId="urn:microsoft.com/office/officeart/2018/2/layout/IconCircleList"/>
    <dgm:cxn modelId="{6935D37F-3191-449B-98F9-F8F0880384B5}" type="presParOf" srcId="{EF6F501E-1117-4212-A514-5E5C0BCA1F3F}" destId="{7BC92353-49D1-4AB2-8B49-960476DD580A}" srcOrd="4" destOrd="0" presId="urn:microsoft.com/office/officeart/2018/2/layout/IconCircleList"/>
    <dgm:cxn modelId="{8EE7564F-DAC5-4AA9-921F-F8587C65402C}" type="presParOf" srcId="{7BC92353-49D1-4AB2-8B49-960476DD580A}" destId="{AE3FCB8A-F2E3-42A0-BB77-70BB48A37F5F}" srcOrd="0" destOrd="0" presId="urn:microsoft.com/office/officeart/2018/2/layout/IconCircleList"/>
    <dgm:cxn modelId="{6B61AF73-9619-40D2-9974-EA20B044A61B}" type="presParOf" srcId="{7BC92353-49D1-4AB2-8B49-960476DD580A}" destId="{E326BBEE-DD49-40CA-83E6-946CF07BD156}" srcOrd="1" destOrd="0" presId="urn:microsoft.com/office/officeart/2018/2/layout/IconCircleList"/>
    <dgm:cxn modelId="{C8763AFC-301F-4A26-A5D1-2966393DBAD4}" type="presParOf" srcId="{7BC92353-49D1-4AB2-8B49-960476DD580A}" destId="{B3F71D67-A448-4A1B-A62B-5E0C43EC13BB}" srcOrd="2" destOrd="0" presId="urn:microsoft.com/office/officeart/2018/2/layout/IconCircleList"/>
    <dgm:cxn modelId="{BA75E89C-2002-4A3C-8B4A-94AC93751605}" type="presParOf" srcId="{7BC92353-49D1-4AB2-8B49-960476DD580A}" destId="{EA2BAA12-F5A0-4CB8-849F-9E0492318E9A}" srcOrd="3" destOrd="0" presId="urn:microsoft.com/office/officeart/2018/2/layout/IconCircleList"/>
    <dgm:cxn modelId="{C47B7AF1-7419-4AD0-B10A-2B57D49A2BB9}" type="presParOf" srcId="{EF6F501E-1117-4212-A514-5E5C0BCA1F3F}" destId="{34C334A6-1DA5-400F-AB83-B2DB96900EC8}" srcOrd="5" destOrd="0" presId="urn:microsoft.com/office/officeart/2018/2/layout/IconCircleList"/>
    <dgm:cxn modelId="{A9FD806C-8A84-4C2B-812E-D4A62B374ABD}" type="presParOf" srcId="{EF6F501E-1117-4212-A514-5E5C0BCA1F3F}" destId="{47D7D646-C348-4E31-8399-44EB4A10A352}" srcOrd="6" destOrd="0" presId="urn:microsoft.com/office/officeart/2018/2/layout/IconCircleList"/>
    <dgm:cxn modelId="{1972C68D-7982-4494-B9D7-B95F35DEDEFC}" type="presParOf" srcId="{47D7D646-C348-4E31-8399-44EB4A10A352}" destId="{707A7B81-421E-4013-BED0-529E93C5A6CD}" srcOrd="0" destOrd="0" presId="urn:microsoft.com/office/officeart/2018/2/layout/IconCircleList"/>
    <dgm:cxn modelId="{46A6333B-C868-434D-9D57-80A7C612AA86}" type="presParOf" srcId="{47D7D646-C348-4E31-8399-44EB4A10A352}" destId="{C0BED323-8539-4065-AC08-58A4B82BDDC4}" srcOrd="1" destOrd="0" presId="urn:microsoft.com/office/officeart/2018/2/layout/IconCircleList"/>
    <dgm:cxn modelId="{E37D86AB-6EBD-47DB-BB75-BE5860F2B22D}" type="presParOf" srcId="{47D7D646-C348-4E31-8399-44EB4A10A352}" destId="{3A78F705-9ED6-4BF1-BD39-0EECB0776E6B}" srcOrd="2" destOrd="0" presId="urn:microsoft.com/office/officeart/2018/2/layout/IconCircleList"/>
    <dgm:cxn modelId="{CC516D73-FA56-469F-AF5F-02753B9F89F1}" type="presParOf" srcId="{47D7D646-C348-4E31-8399-44EB4A10A352}" destId="{D0D18812-E845-433E-AAE8-219D04062B4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F0C7A2-3790-426F-B61C-CC51701BFDF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8043F1-E061-41C9-A4E8-903E22A9271D}">
      <dgm:prSet/>
      <dgm:spPr/>
      <dgm:t>
        <a:bodyPr/>
        <a:lstStyle/>
        <a:p>
          <a:r>
            <a:rPr lang="en-US" dirty="0"/>
            <a:t>Email: </a:t>
          </a:r>
          <a:r>
            <a:rPr lang="en-US" dirty="0">
              <a:hlinkClick xmlns:r="http://schemas.openxmlformats.org/officeDocument/2006/relationships" r:id="rId1"/>
            </a:rPr>
            <a:t>dyk1@iu.edu</a:t>
          </a:r>
          <a:endParaRPr lang="en-US" dirty="0"/>
        </a:p>
      </dgm:t>
    </dgm:pt>
    <dgm:pt modelId="{4E505382-B0C4-4D05-A586-20D69DD92EF6}" type="parTrans" cxnId="{D5407667-3B5A-427F-B32C-517A06EC0D04}">
      <dgm:prSet/>
      <dgm:spPr/>
      <dgm:t>
        <a:bodyPr/>
        <a:lstStyle/>
        <a:p>
          <a:endParaRPr lang="en-US"/>
        </a:p>
      </dgm:t>
    </dgm:pt>
    <dgm:pt modelId="{B13B196D-BFCC-4856-AF63-E55B3AE55B90}" type="sibTrans" cxnId="{D5407667-3B5A-427F-B32C-517A06EC0D04}">
      <dgm:prSet/>
      <dgm:spPr/>
      <dgm:t>
        <a:bodyPr/>
        <a:lstStyle/>
        <a:p>
          <a:endParaRPr lang="en-US"/>
        </a:p>
      </dgm:t>
    </dgm:pt>
    <dgm:pt modelId="{72F83B7E-EA95-43A5-9E1B-18F0C3A36CF0}">
      <dgm:prSet/>
      <dgm:spPr/>
      <dgm:t>
        <a:bodyPr/>
        <a:lstStyle/>
        <a:p>
          <a:r>
            <a:rPr lang="en-US"/>
            <a:t>Please send me an email if you would like the ppt. </a:t>
          </a:r>
        </a:p>
      </dgm:t>
    </dgm:pt>
    <dgm:pt modelId="{1E15F043-5E9C-4EB3-ABEA-9E330233F81F}" type="parTrans" cxnId="{30CD83B7-57A3-440E-BDE0-2133340D31A4}">
      <dgm:prSet/>
      <dgm:spPr/>
      <dgm:t>
        <a:bodyPr/>
        <a:lstStyle/>
        <a:p>
          <a:endParaRPr lang="en-US"/>
        </a:p>
      </dgm:t>
    </dgm:pt>
    <dgm:pt modelId="{6279B078-480E-47F2-9B22-8384B7F6A7F6}" type="sibTrans" cxnId="{30CD83B7-57A3-440E-BDE0-2133340D31A4}">
      <dgm:prSet/>
      <dgm:spPr/>
      <dgm:t>
        <a:bodyPr/>
        <a:lstStyle/>
        <a:p>
          <a:endParaRPr lang="en-US"/>
        </a:p>
      </dgm:t>
    </dgm:pt>
    <dgm:pt modelId="{E89357C4-BF6E-4761-8ED8-B3429F760B70}" type="pres">
      <dgm:prSet presAssocID="{59F0C7A2-3790-426F-B61C-CC51701BFDF6}" presName="root" presStyleCnt="0">
        <dgm:presLayoutVars>
          <dgm:dir/>
          <dgm:resizeHandles val="exact"/>
        </dgm:presLayoutVars>
      </dgm:prSet>
      <dgm:spPr/>
    </dgm:pt>
    <dgm:pt modelId="{5F14E54B-8473-43F9-8F4F-DBC4F9677F81}" type="pres">
      <dgm:prSet presAssocID="{768043F1-E061-41C9-A4E8-903E22A9271D}" presName="compNode" presStyleCnt="0"/>
      <dgm:spPr/>
    </dgm:pt>
    <dgm:pt modelId="{3F95E374-356C-4B65-A45F-BA994A1AC725}" type="pres">
      <dgm:prSet presAssocID="{768043F1-E061-41C9-A4E8-903E22A9271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0E5D692E-1258-4343-9830-C415E0C58AD6}" type="pres">
      <dgm:prSet presAssocID="{768043F1-E061-41C9-A4E8-903E22A9271D}" presName="spaceRect" presStyleCnt="0"/>
      <dgm:spPr/>
    </dgm:pt>
    <dgm:pt modelId="{4D66EE75-FC01-414C-9D0E-4F82C65B6212}" type="pres">
      <dgm:prSet presAssocID="{768043F1-E061-41C9-A4E8-903E22A9271D}" presName="textRect" presStyleLbl="revTx" presStyleIdx="0" presStyleCnt="2">
        <dgm:presLayoutVars>
          <dgm:chMax val="1"/>
          <dgm:chPref val="1"/>
        </dgm:presLayoutVars>
      </dgm:prSet>
      <dgm:spPr/>
    </dgm:pt>
    <dgm:pt modelId="{3B0C9079-13D3-47A0-A305-36DC340E120A}" type="pres">
      <dgm:prSet presAssocID="{B13B196D-BFCC-4856-AF63-E55B3AE55B90}" presName="sibTrans" presStyleCnt="0"/>
      <dgm:spPr/>
    </dgm:pt>
    <dgm:pt modelId="{6B620E6A-2054-4BE7-B87B-505FA15A0423}" type="pres">
      <dgm:prSet presAssocID="{72F83B7E-EA95-43A5-9E1B-18F0C3A36CF0}" presName="compNode" presStyleCnt="0"/>
      <dgm:spPr/>
    </dgm:pt>
    <dgm:pt modelId="{6370C587-AF5A-436F-9B2A-9AB4E65D7F02}" type="pres">
      <dgm:prSet presAssocID="{72F83B7E-EA95-43A5-9E1B-18F0C3A36CF0}"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9F95A895-605D-42AA-A6D4-042A0991BB43}" type="pres">
      <dgm:prSet presAssocID="{72F83B7E-EA95-43A5-9E1B-18F0C3A36CF0}" presName="spaceRect" presStyleCnt="0"/>
      <dgm:spPr/>
    </dgm:pt>
    <dgm:pt modelId="{6C1F475B-E960-4694-B271-C13ED25A95FC}" type="pres">
      <dgm:prSet presAssocID="{72F83B7E-EA95-43A5-9E1B-18F0C3A36CF0}" presName="textRect" presStyleLbl="revTx" presStyleIdx="1" presStyleCnt="2">
        <dgm:presLayoutVars>
          <dgm:chMax val="1"/>
          <dgm:chPref val="1"/>
        </dgm:presLayoutVars>
      </dgm:prSet>
      <dgm:spPr/>
    </dgm:pt>
  </dgm:ptLst>
  <dgm:cxnLst>
    <dgm:cxn modelId="{15059651-C22A-424A-9EBD-A558203A262E}" type="presOf" srcId="{768043F1-E061-41C9-A4E8-903E22A9271D}" destId="{4D66EE75-FC01-414C-9D0E-4F82C65B6212}" srcOrd="0" destOrd="0" presId="urn:microsoft.com/office/officeart/2018/2/layout/IconLabelList"/>
    <dgm:cxn modelId="{9A71D166-EDA4-4DD8-A2DE-6BF7E1D270D6}" type="presOf" srcId="{72F83B7E-EA95-43A5-9E1B-18F0C3A36CF0}" destId="{6C1F475B-E960-4694-B271-C13ED25A95FC}" srcOrd="0" destOrd="0" presId="urn:microsoft.com/office/officeart/2018/2/layout/IconLabelList"/>
    <dgm:cxn modelId="{D5407667-3B5A-427F-B32C-517A06EC0D04}" srcId="{59F0C7A2-3790-426F-B61C-CC51701BFDF6}" destId="{768043F1-E061-41C9-A4E8-903E22A9271D}" srcOrd="0" destOrd="0" parTransId="{4E505382-B0C4-4D05-A586-20D69DD92EF6}" sibTransId="{B13B196D-BFCC-4856-AF63-E55B3AE55B90}"/>
    <dgm:cxn modelId="{D70BE699-AD85-4900-9A2A-1D8ECAF1C1D0}" type="presOf" srcId="{59F0C7A2-3790-426F-B61C-CC51701BFDF6}" destId="{E89357C4-BF6E-4761-8ED8-B3429F760B70}" srcOrd="0" destOrd="0" presId="urn:microsoft.com/office/officeart/2018/2/layout/IconLabelList"/>
    <dgm:cxn modelId="{30CD83B7-57A3-440E-BDE0-2133340D31A4}" srcId="{59F0C7A2-3790-426F-B61C-CC51701BFDF6}" destId="{72F83B7E-EA95-43A5-9E1B-18F0C3A36CF0}" srcOrd="1" destOrd="0" parTransId="{1E15F043-5E9C-4EB3-ABEA-9E330233F81F}" sibTransId="{6279B078-480E-47F2-9B22-8384B7F6A7F6}"/>
    <dgm:cxn modelId="{C3776D95-7339-41A3-8D30-88816840A90B}" type="presParOf" srcId="{E89357C4-BF6E-4761-8ED8-B3429F760B70}" destId="{5F14E54B-8473-43F9-8F4F-DBC4F9677F81}" srcOrd="0" destOrd="0" presId="urn:microsoft.com/office/officeart/2018/2/layout/IconLabelList"/>
    <dgm:cxn modelId="{4CAA0B3A-0109-47F9-B361-75A5DDF05305}" type="presParOf" srcId="{5F14E54B-8473-43F9-8F4F-DBC4F9677F81}" destId="{3F95E374-356C-4B65-A45F-BA994A1AC725}" srcOrd="0" destOrd="0" presId="urn:microsoft.com/office/officeart/2018/2/layout/IconLabelList"/>
    <dgm:cxn modelId="{FEAEE779-C9CB-4B22-8C0A-8B58BC800295}" type="presParOf" srcId="{5F14E54B-8473-43F9-8F4F-DBC4F9677F81}" destId="{0E5D692E-1258-4343-9830-C415E0C58AD6}" srcOrd="1" destOrd="0" presId="urn:microsoft.com/office/officeart/2018/2/layout/IconLabelList"/>
    <dgm:cxn modelId="{78E080DB-2CCC-474E-A558-154E4AE9BC37}" type="presParOf" srcId="{5F14E54B-8473-43F9-8F4F-DBC4F9677F81}" destId="{4D66EE75-FC01-414C-9D0E-4F82C65B6212}" srcOrd="2" destOrd="0" presId="urn:microsoft.com/office/officeart/2018/2/layout/IconLabelList"/>
    <dgm:cxn modelId="{56584A69-B625-41EF-9A7B-D18E526CA1BC}" type="presParOf" srcId="{E89357C4-BF6E-4761-8ED8-B3429F760B70}" destId="{3B0C9079-13D3-47A0-A305-36DC340E120A}" srcOrd="1" destOrd="0" presId="urn:microsoft.com/office/officeart/2018/2/layout/IconLabelList"/>
    <dgm:cxn modelId="{21DAF6F5-312C-4B34-9841-48F8C607BB33}" type="presParOf" srcId="{E89357C4-BF6E-4761-8ED8-B3429F760B70}" destId="{6B620E6A-2054-4BE7-B87B-505FA15A0423}" srcOrd="2" destOrd="0" presId="urn:microsoft.com/office/officeart/2018/2/layout/IconLabelList"/>
    <dgm:cxn modelId="{EF9282E8-C906-42CE-AC26-4903EE0CECCE}" type="presParOf" srcId="{6B620E6A-2054-4BE7-B87B-505FA15A0423}" destId="{6370C587-AF5A-436F-9B2A-9AB4E65D7F02}" srcOrd="0" destOrd="0" presId="urn:microsoft.com/office/officeart/2018/2/layout/IconLabelList"/>
    <dgm:cxn modelId="{B8D2A886-1B93-41F0-8C24-3BA782DB684C}" type="presParOf" srcId="{6B620E6A-2054-4BE7-B87B-505FA15A0423}" destId="{9F95A895-605D-42AA-A6D4-042A0991BB43}" srcOrd="1" destOrd="0" presId="urn:microsoft.com/office/officeart/2018/2/layout/IconLabelList"/>
    <dgm:cxn modelId="{47D0114C-1886-4983-8DDD-F4FF3DC4921C}" type="presParOf" srcId="{6B620E6A-2054-4BE7-B87B-505FA15A0423}" destId="{6C1F475B-E960-4694-B271-C13ED25A95F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CAF04-9822-1A46-B189-7954DB145CF6}">
      <dsp:nvSpPr>
        <dsp:cNvPr id="0" name=""/>
        <dsp:cNvSpPr/>
      </dsp:nvSpPr>
      <dsp:spPr>
        <a:xfrm>
          <a:off x="0" y="3344446"/>
          <a:ext cx="6812280" cy="21943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100000"/>
            </a:lnSpc>
            <a:spcBef>
              <a:spcPct val="0"/>
            </a:spcBef>
            <a:spcAft>
              <a:spcPct val="35000"/>
            </a:spcAft>
            <a:buNone/>
          </a:pPr>
          <a:r>
            <a:rPr lang="en-US" sz="2800" kern="1200"/>
            <a:t>Typical response from students:</a:t>
          </a:r>
        </a:p>
      </dsp:txBody>
      <dsp:txXfrm>
        <a:off x="0" y="3344446"/>
        <a:ext cx="6812280" cy="1184932"/>
      </dsp:txXfrm>
    </dsp:sp>
    <dsp:sp modelId="{67299BB6-9E4E-804E-AA96-0CCC69699F68}">
      <dsp:nvSpPr>
        <dsp:cNvPr id="0" name=""/>
        <dsp:cNvSpPr/>
      </dsp:nvSpPr>
      <dsp:spPr>
        <a:xfrm>
          <a:off x="0" y="4485492"/>
          <a:ext cx="6812280" cy="10093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52070" rIns="291592" bIns="52070" numCol="1" spcCol="1270" anchor="ctr" anchorCtr="0">
          <a:noAutofit/>
        </a:bodyPr>
        <a:lstStyle/>
        <a:p>
          <a:pPr marL="0" lvl="0" indent="0" algn="ctr" defTabSz="1822450">
            <a:lnSpc>
              <a:spcPct val="100000"/>
            </a:lnSpc>
            <a:spcBef>
              <a:spcPct val="0"/>
            </a:spcBef>
            <a:spcAft>
              <a:spcPct val="35000"/>
            </a:spcAft>
            <a:buNone/>
          </a:pPr>
          <a:r>
            <a:rPr lang="en-US" sz="4100" kern="1200" dirty="0"/>
            <a:t>Police, corrections, courts. </a:t>
          </a:r>
        </a:p>
      </dsp:txBody>
      <dsp:txXfrm>
        <a:off x="0" y="4485492"/>
        <a:ext cx="6812280" cy="1009386"/>
      </dsp:txXfrm>
    </dsp:sp>
    <dsp:sp modelId="{066C1288-CF8B-F540-AB50-CA99CA92B5D5}">
      <dsp:nvSpPr>
        <dsp:cNvPr id="0" name=""/>
        <dsp:cNvSpPr/>
      </dsp:nvSpPr>
      <dsp:spPr>
        <a:xfrm rot="10800000">
          <a:off x="0" y="2498"/>
          <a:ext cx="6812280" cy="337486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100000"/>
            </a:lnSpc>
            <a:spcBef>
              <a:spcPct val="0"/>
            </a:spcBef>
            <a:spcAft>
              <a:spcPct val="35000"/>
            </a:spcAft>
            <a:buNone/>
          </a:pPr>
          <a:r>
            <a:rPr lang="en-US" sz="2800" kern="1200" dirty="0"/>
            <a:t>What are the three agencies of criminal justice. In your opinion, which one is the most important agency? Why?</a:t>
          </a:r>
        </a:p>
      </dsp:txBody>
      <dsp:txXfrm rot="10800000">
        <a:off x="0" y="2498"/>
        <a:ext cx="6812280" cy="2192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8EFC9-F54B-F049-9C5C-49B221B39CC6}">
      <dsp:nvSpPr>
        <dsp:cNvPr id="0" name=""/>
        <dsp:cNvSpPr/>
      </dsp:nvSpPr>
      <dsp:spPr>
        <a:xfrm>
          <a:off x="7802234" y="833931"/>
          <a:ext cx="2209359" cy="22094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E2B69-4E76-7B4A-BA6E-018199F6B4AE}">
      <dsp:nvSpPr>
        <dsp:cNvPr id="0" name=""/>
        <dsp:cNvSpPr/>
      </dsp:nvSpPr>
      <dsp:spPr>
        <a:xfrm>
          <a:off x="7876131" y="907593"/>
          <a:ext cx="2062511" cy="20621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Student (#3) answer (student #2) &amp; propose question</a:t>
          </a:r>
        </a:p>
      </dsp:txBody>
      <dsp:txXfrm>
        <a:off x="8170776" y="1202241"/>
        <a:ext cx="1473222" cy="1472852"/>
      </dsp:txXfrm>
    </dsp:sp>
    <dsp:sp modelId="{DFA0EE0F-2A42-4D42-A9A8-94B8F92BBCB1}">
      <dsp:nvSpPr>
        <dsp:cNvPr id="0" name=""/>
        <dsp:cNvSpPr/>
      </dsp:nvSpPr>
      <dsp:spPr>
        <a:xfrm rot="2700000">
          <a:off x="5509484" y="833776"/>
          <a:ext cx="2209395" cy="2209395"/>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C5162-B481-DC48-8BE4-78DBC821A1CF}">
      <dsp:nvSpPr>
        <dsp:cNvPr id="0" name=""/>
        <dsp:cNvSpPr/>
      </dsp:nvSpPr>
      <dsp:spPr>
        <a:xfrm>
          <a:off x="5592874" y="907593"/>
          <a:ext cx="2062511" cy="20621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Student (#2) answer (student #1) &amp; propose question</a:t>
          </a:r>
        </a:p>
      </dsp:txBody>
      <dsp:txXfrm>
        <a:off x="5887518" y="1202241"/>
        <a:ext cx="1473222" cy="1472852"/>
      </dsp:txXfrm>
    </dsp:sp>
    <dsp:sp modelId="{323174B7-FC34-9F47-9E69-55741F0E95AA}">
      <dsp:nvSpPr>
        <dsp:cNvPr id="0" name=""/>
        <dsp:cNvSpPr/>
      </dsp:nvSpPr>
      <dsp:spPr>
        <a:xfrm rot="2700000">
          <a:off x="3235700" y="833776"/>
          <a:ext cx="2209395" cy="2209395"/>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F06E3-6E5B-7D4B-BDC9-80BFA3847029}">
      <dsp:nvSpPr>
        <dsp:cNvPr id="0" name=""/>
        <dsp:cNvSpPr/>
      </dsp:nvSpPr>
      <dsp:spPr>
        <a:xfrm>
          <a:off x="3309616" y="907593"/>
          <a:ext cx="2062511" cy="20621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Student (#1) answer (professor’s question) &amp; propose question</a:t>
          </a:r>
        </a:p>
      </dsp:txBody>
      <dsp:txXfrm>
        <a:off x="3604261" y="1202241"/>
        <a:ext cx="1473222" cy="1472852"/>
      </dsp:txXfrm>
    </dsp:sp>
    <dsp:sp modelId="{FB43114F-FA88-0A46-9480-E924A50DEDFC}">
      <dsp:nvSpPr>
        <dsp:cNvPr id="0" name=""/>
        <dsp:cNvSpPr/>
      </dsp:nvSpPr>
      <dsp:spPr>
        <a:xfrm rot="2700000">
          <a:off x="952443" y="833776"/>
          <a:ext cx="2209395" cy="2209395"/>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E71F92-0606-AC4D-A2E7-21D877870415}">
      <dsp:nvSpPr>
        <dsp:cNvPr id="0" name=""/>
        <dsp:cNvSpPr/>
      </dsp:nvSpPr>
      <dsp:spPr>
        <a:xfrm>
          <a:off x="1026359" y="907593"/>
          <a:ext cx="2062511" cy="20621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Instructor propose question</a:t>
          </a:r>
        </a:p>
      </dsp:txBody>
      <dsp:txXfrm>
        <a:off x="1321003" y="1202241"/>
        <a:ext cx="1473222" cy="1472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DC12D-E9B8-4EB7-B0B0-424F1A0294DF}">
      <dsp:nvSpPr>
        <dsp:cNvPr id="0" name=""/>
        <dsp:cNvSpPr/>
      </dsp:nvSpPr>
      <dsp:spPr>
        <a:xfrm>
          <a:off x="450181" y="536594"/>
          <a:ext cx="683437" cy="68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78D61-EE1C-4870-8329-959098DE8414}">
      <dsp:nvSpPr>
        <dsp:cNvPr id="0" name=""/>
        <dsp:cNvSpPr/>
      </dsp:nvSpPr>
      <dsp:spPr>
        <a:xfrm>
          <a:off x="32524" y="1495129"/>
          <a:ext cx="1518750"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Increase critical thinking</a:t>
          </a:r>
        </a:p>
      </dsp:txBody>
      <dsp:txXfrm>
        <a:off x="32524" y="1495129"/>
        <a:ext cx="1518750" cy="607500"/>
      </dsp:txXfrm>
    </dsp:sp>
    <dsp:sp modelId="{C32A0FC3-3161-4E59-A448-0DFCADFD4FC4}">
      <dsp:nvSpPr>
        <dsp:cNvPr id="0" name=""/>
        <dsp:cNvSpPr/>
      </dsp:nvSpPr>
      <dsp:spPr>
        <a:xfrm>
          <a:off x="2234712" y="536594"/>
          <a:ext cx="683437" cy="68343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5A4A88-3C60-49F0-A1B0-CE3414C244A4}">
      <dsp:nvSpPr>
        <dsp:cNvPr id="0" name=""/>
        <dsp:cNvSpPr/>
      </dsp:nvSpPr>
      <dsp:spPr>
        <a:xfrm>
          <a:off x="1817056" y="1495129"/>
          <a:ext cx="1518750"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Increase discussion of a wide array of topics </a:t>
          </a:r>
        </a:p>
      </dsp:txBody>
      <dsp:txXfrm>
        <a:off x="1817056" y="1495129"/>
        <a:ext cx="1518750" cy="607500"/>
      </dsp:txXfrm>
    </dsp:sp>
    <dsp:sp modelId="{9B46919B-C900-434D-B63B-162CF02E6D69}">
      <dsp:nvSpPr>
        <dsp:cNvPr id="0" name=""/>
        <dsp:cNvSpPr/>
      </dsp:nvSpPr>
      <dsp:spPr>
        <a:xfrm>
          <a:off x="4019243" y="536594"/>
          <a:ext cx="683437" cy="68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C09A9F-8049-4C16-8B5F-9EDFBDE769F5}">
      <dsp:nvSpPr>
        <dsp:cNvPr id="0" name=""/>
        <dsp:cNvSpPr/>
      </dsp:nvSpPr>
      <dsp:spPr>
        <a:xfrm>
          <a:off x="3601587" y="1495129"/>
          <a:ext cx="1518750"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Increase interactions</a:t>
          </a:r>
        </a:p>
      </dsp:txBody>
      <dsp:txXfrm>
        <a:off x="3601587" y="1495129"/>
        <a:ext cx="1518750" cy="607500"/>
      </dsp:txXfrm>
    </dsp:sp>
    <dsp:sp modelId="{E274C112-364D-4B00-89C3-260FCAEC4F3D}">
      <dsp:nvSpPr>
        <dsp:cNvPr id="0" name=""/>
        <dsp:cNvSpPr/>
      </dsp:nvSpPr>
      <dsp:spPr>
        <a:xfrm>
          <a:off x="5803774" y="536594"/>
          <a:ext cx="683437" cy="6834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BE9E2-B5F3-4092-8B2A-A5C95FF9F17D}">
      <dsp:nvSpPr>
        <dsp:cNvPr id="0" name=""/>
        <dsp:cNvSpPr/>
      </dsp:nvSpPr>
      <dsp:spPr>
        <a:xfrm>
          <a:off x="5386118" y="1495129"/>
          <a:ext cx="1518750"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Decrease “I agree/disagree” responses</a:t>
          </a:r>
        </a:p>
      </dsp:txBody>
      <dsp:txXfrm>
        <a:off x="5386118" y="1495129"/>
        <a:ext cx="1518750" cy="607500"/>
      </dsp:txXfrm>
    </dsp:sp>
    <dsp:sp modelId="{48A9FE71-7F00-463D-9CAB-5BABC44296D6}">
      <dsp:nvSpPr>
        <dsp:cNvPr id="0" name=""/>
        <dsp:cNvSpPr/>
      </dsp:nvSpPr>
      <dsp:spPr>
        <a:xfrm>
          <a:off x="7588306" y="536594"/>
          <a:ext cx="683437" cy="6834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FC7802-7C02-4985-827D-0670174D414B}">
      <dsp:nvSpPr>
        <dsp:cNvPr id="0" name=""/>
        <dsp:cNvSpPr/>
      </dsp:nvSpPr>
      <dsp:spPr>
        <a:xfrm>
          <a:off x="7170649" y="1495129"/>
          <a:ext cx="1518750"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Find student interest</a:t>
          </a:r>
        </a:p>
      </dsp:txBody>
      <dsp:txXfrm>
        <a:off x="7170649" y="1495129"/>
        <a:ext cx="1518750" cy="607500"/>
      </dsp:txXfrm>
    </dsp:sp>
    <dsp:sp modelId="{0D4561A2-D430-44EF-80E2-28990EADF5F8}">
      <dsp:nvSpPr>
        <dsp:cNvPr id="0" name=""/>
        <dsp:cNvSpPr/>
      </dsp:nvSpPr>
      <dsp:spPr>
        <a:xfrm>
          <a:off x="9372837" y="536594"/>
          <a:ext cx="683437" cy="6834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EFA48-D25F-4CDA-A5CC-94F60C5C6284}">
      <dsp:nvSpPr>
        <dsp:cNvPr id="0" name=""/>
        <dsp:cNvSpPr/>
      </dsp:nvSpPr>
      <dsp:spPr>
        <a:xfrm>
          <a:off x="8955181" y="1495129"/>
          <a:ext cx="1518750"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Evaluate student comprehension</a:t>
          </a:r>
        </a:p>
      </dsp:txBody>
      <dsp:txXfrm>
        <a:off x="8955181" y="1495129"/>
        <a:ext cx="1518750" cy="607500"/>
      </dsp:txXfrm>
    </dsp:sp>
    <dsp:sp modelId="{335D9B74-AFF1-4754-89EF-BE3233306490}">
      <dsp:nvSpPr>
        <dsp:cNvPr id="0" name=""/>
        <dsp:cNvSpPr/>
      </dsp:nvSpPr>
      <dsp:spPr>
        <a:xfrm>
          <a:off x="3126978" y="2482316"/>
          <a:ext cx="683437" cy="6834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88D2B7-DE0B-4745-99F6-1F22471DC4CF}">
      <dsp:nvSpPr>
        <dsp:cNvPr id="0" name=""/>
        <dsp:cNvSpPr/>
      </dsp:nvSpPr>
      <dsp:spPr>
        <a:xfrm>
          <a:off x="2709321" y="3440851"/>
          <a:ext cx="1518750"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Increase Length of Time answering/proposing DP​</a:t>
          </a:r>
        </a:p>
      </dsp:txBody>
      <dsp:txXfrm>
        <a:off x="2709321" y="3440851"/>
        <a:ext cx="1518750" cy="607500"/>
      </dsp:txXfrm>
    </dsp:sp>
    <dsp:sp modelId="{CBA96D06-A921-468D-8B04-61884AAE6B94}">
      <dsp:nvSpPr>
        <dsp:cNvPr id="0" name=""/>
        <dsp:cNvSpPr/>
      </dsp:nvSpPr>
      <dsp:spPr>
        <a:xfrm>
          <a:off x="4911509" y="2482316"/>
          <a:ext cx="683437" cy="68343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A04C37-F25D-43CD-B9CC-C71097FC0360}">
      <dsp:nvSpPr>
        <dsp:cNvPr id="0" name=""/>
        <dsp:cNvSpPr/>
      </dsp:nvSpPr>
      <dsp:spPr>
        <a:xfrm>
          <a:off x="4493853" y="3440851"/>
          <a:ext cx="1518750"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Increase Attainment</a:t>
          </a:r>
        </a:p>
      </dsp:txBody>
      <dsp:txXfrm>
        <a:off x="4493853" y="3440851"/>
        <a:ext cx="1518750" cy="607500"/>
      </dsp:txXfrm>
    </dsp:sp>
    <dsp:sp modelId="{0834A7D8-896D-184F-A8EC-37FE99BBFD68}">
      <dsp:nvSpPr>
        <dsp:cNvPr id="0" name=""/>
        <dsp:cNvSpPr/>
      </dsp:nvSpPr>
      <dsp:spPr>
        <a:xfrm>
          <a:off x="6696040" y="2482316"/>
          <a:ext cx="683437" cy="683437"/>
        </a:xfrm>
        <a:prstGeom prst="rect">
          <a:avLst/>
        </a:prstGeom>
        <a:blipFill rotWithShape="1">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88A67-D3A1-A14C-9266-2BE215F13831}">
      <dsp:nvSpPr>
        <dsp:cNvPr id="0" name=""/>
        <dsp:cNvSpPr/>
      </dsp:nvSpPr>
      <dsp:spPr>
        <a:xfrm>
          <a:off x="6278384" y="3440851"/>
          <a:ext cx="1518750"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Face-to-Face like atmosphere</a:t>
          </a:r>
        </a:p>
      </dsp:txBody>
      <dsp:txXfrm>
        <a:off x="6278384" y="3440851"/>
        <a:ext cx="1518750" cy="60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452F3-2D24-4873-98C7-4E7166476F47}">
      <dsp:nvSpPr>
        <dsp:cNvPr id="0" name=""/>
        <dsp:cNvSpPr/>
      </dsp:nvSpPr>
      <dsp:spPr>
        <a:xfrm>
          <a:off x="210785" y="273818"/>
          <a:ext cx="1335114" cy="1335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7CB06-CEF3-4C27-9C0B-438E0FA4B18F}">
      <dsp:nvSpPr>
        <dsp:cNvPr id="0" name=""/>
        <dsp:cNvSpPr/>
      </dsp:nvSpPr>
      <dsp:spPr>
        <a:xfrm>
          <a:off x="491159" y="554192"/>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9DD7BD-ADB8-4A8C-9D91-FF3D60CC923C}">
      <dsp:nvSpPr>
        <dsp:cNvPr id="0" name=""/>
        <dsp:cNvSpPr/>
      </dsp:nvSpPr>
      <dsp:spPr>
        <a:xfrm>
          <a:off x="1831996" y="273818"/>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I really enjoyed the discussion post. I liked that the students made their own proposed question instead of everyone using the same question. I learned much from the discussion threads and the thoughts from other students</a:t>
          </a:r>
        </a:p>
      </dsp:txBody>
      <dsp:txXfrm>
        <a:off x="1831996" y="273818"/>
        <a:ext cx="3147056" cy="1335114"/>
      </dsp:txXfrm>
    </dsp:sp>
    <dsp:sp modelId="{B0F744CE-6E96-43E3-92A2-8F235474BB20}">
      <dsp:nvSpPr>
        <dsp:cNvPr id="0" name=""/>
        <dsp:cNvSpPr/>
      </dsp:nvSpPr>
      <dsp:spPr>
        <a:xfrm>
          <a:off x="5527403" y="273818"/>
          <a:ext cx="1335114" cy="1335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EE607-35AC-48E0-9217-F8E4DE01CAEE}">
      <dsp:nvSpPr>
        <dsp:cNvPr id="0" name=""/>
        <dsp:cNvSpPr/>
      </dsp:nvSpPr>
      <dsp:spPr>
        <a:xfrm>
          <a:off x="5807777" y="554192"/>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3F5984-7555-4F73-86C4-D7E7CDC3F8B9}">
      <dsp:nvSpPr>
        <dsp:cNvPr id="0" name=""/>
        <dsp:cNvSpPr/>
      </dsp:nvSpPr>
      <dsp:spPr>
        <a:xfrm>
          <a:off x="7148614" y="273818"/>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I really liked the different approach to discussion boards. It felt more like an actual discussion that we all kept going. It was much more beneficial in my opinion than traditional discussion boards</a:t>
          </a:r>
        </a:p>
      </dsp:txBody>
      <dsp:txXfrm>
        <a:off x="7148614" y="273818"/>
        <a:ext cx="3147056" cy="1335114"/>
      </dsp:txXfrm>
    </dsp:sp>
    <dsp:sp modelId="{AE3FCB8A-F2E3-42A0-BB77-70BB48A37F5F}">
      <dsp:nvSpPr>
        <dsp:cNvPr id="0" name=""/>
        <dsp:cNvSpPr/>
      </dsp:nvSpPr>
      <dsp:spPr>
        <a:xfrm>
          <a:off x="210785" y="2268014"/>
          <a:ext cx="1335114" cy="1335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6BBEE-DD49-40CA-83E6-946CF07BD156}">
      <dsp:nvSpPr>
        <dsp:cNvPr id="0" name=""/>
        <dsp:cNvSpPr/>
      </dsp:nvSpPr>
      <dsp:spPr>
        <a:xfrm>
          <a:off x="491159" y="2548388"/>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2BAA12-F5A0-4CB8-849F-9E0492318E9A}">
      <dsp:nvSpPr>
        <dsp:cNvPr id="0" name=""/>
        <dsp:cNvSpPr/>
      </dsp:nvSpPr>
      <dsp:spPr>
        <a:xfrm>
          <a:off x="1831996" y="226801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I liked how the discussion forums were a thread instead of everyone answering the same question like in other classes</a:t>
          </a:r>
        </a:p>
      </dsp:txBody>
      <dsp:txXfrm>
        <a:off x="1831996" y="2268014"/>
        <a:ext cx="3147056" cy="1335114"/>
      </dsp:txXfrm>
    </dsp:sp>
    <dsp:sp modelId="{707A7B81-421E-4013-BED0-529E93C5A6CD}">
      <dsp:nvSpPr>
        <dsp:cNvPr id="0" name=""/>
        <dsp:cNvSpPr/>
      </dsp:nvSpPr>
      <dsp:spPr>
        <a:xfrm>
          <a:off x="5527403" y="2268014"/>
          <a:ext cx="1335114" cy="1335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ED323-8539-4065-AC08-58A4B82BDDC4}">
      <dsp:nvSpPr>
        <dsp:cNvPr id="0" name=""/>
        <dsp:cNvSpPr/>
      </dsp:nvSpPr>
      <dsp:spPr>
        <a:xfrm>
          <a:off x="5807777" y="2548388"/>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D18812-E845-433E-AAE8-219D04062B4A}">
      <dsp:nvSpPr>
        <dsp:cNvPr id="0" name=""/>
        <dsp:cNvSpPr/>
      </dsp:nvSpPr>
      <dsp:spPr>
        <a:xfrm>
          <a:off x="7148614" y="226801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Clever and creative discussion forum format. The online discussion forums that we completed each week were a course strength. The fact that we were tasked with answering and providing our own critically thinking questions helped me tremendously when learning and retaining the information in each chapter. Since the groups changed after every exam, you were able to get different points of view on the subjects in each chapter</a:t>
          </a:r>
        </a:p>
      </dsp:txBody>
      <dsp:txXfrm>
        <a:off x="7148614" y="2268014"/>
        <a:ext cx="3147056" cy="1335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5E374-356C-4B65-A45F-BA994A1AC725}">
      <dsp:nvSpPr>
        <dsp:cNvPr id="0" name=""/>
        <dsp:cNvSpPr/>
      </dsp:nvSpPr>
      <dsp:spPr>
        <a:xfrm>
          <a:off x="1747800" y="46349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66EE75-FC01-414C-9D0E-4F82C65B6212}">
      <dsp:nvSpPr>
        <dsp:cNvPr id="0" name=""/>
        <dsp:cNvSpPr/>
      </dsp:nvSpPr>
      <dsp:spPr>
        <a:xfrm>
          <a:off x="559800" y="287770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Email: </a:t>
          </a:r>
          <a:r>
            <a:rPr lang="en-US" sz="2500" kern="1200" dirty="0">
              <a:hlinkClick xmlns:r="http://schemas.openxmlformats.org/officeDocument/2006/relationships" r:id="rId3"/>
            </a:rPr>
            <a:t>dyk1@iu.edu</a:t>
          </a:r>
          <a:endParaRPr lang="en-US" sz="2500" kern="1200" dirty="0"/>
        </a:p>
      </dsp:txBody>
      <dsp:txXfrm>
        <a:off x="559800" y="2877701"/>
        <a:ext cx="4320000" cy="720000"/>
      </dsp:txXfrm>
    </dsp:sp>
    <dsp:sp modelId="{6370C587-AF5A-436F-9B2A-9AB4E65D7F02}">
      <dsp:nvSpPr>
        <dsp:cNvPr id="0" name=""/>
        <dsp:cNvSpPr/>
      </dsp:nvSpPr>
      <dsp:spPr>
        <a:xfrm>
          <a:off x="6823800" y="463491"/>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F475B-E960-4694-B271-C13ED25A95FC}">
      <dsp:nvSpPr>
        <dsp:cNvPr id="0" name=""/>
        <dsp:cNvSpPr/>
      </dsp:nvSpPr>
      <dsp:spPr>
        <a:xfrm>
          <a:off x="5635800" y="287770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Please send me an email if you would like the ppt. </a:t>
          </a:r>
        </a:p>
      </dsp:txBody>
      <dsp:txXfrm>
        <a:off x="5635800" y="287770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33:43.187"/>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27.174"/>
    </inkml:context>
    <inkml:brush xml:id="br0">
      <inkml:brushProperty name="width" value="0.1" units="cm"/>
      <inkml:brushProperty name="height" value="0.1" units="cm"/>
    </inkml:brush>
  </inkml:definitions>
  <inkml:trace contextRef="#ctx0" brushRef="#br0">77 65 24575,'0'18'0,"0"1"0,0 4 0,0 1 0,0 0 0,0-5 0,0-7 0,0-3 0,8-5 0,2 0 0,4-4 0,3 0 0,-3 0 0,-1 0 0,0-4 0,-5 3 0,5-6 0,-4 2 0,4-4 0,-5 1 0,-3-5 0,2 3 0,-6-7 0,3 4 0,-4-6 0,0 1 0,0 0 0,0 0 0,0 4 0,0 1 0,0 5 0,0 0 0,0-1 0,-4 5 0,0 0 0,-5 4 0,1 0 0,-1 0 0,1 0 0,0 0 0,-5 0 0,-1 0 0,0 0 0,-3 4 0,3 1 0,0 4 0,-3-1 0,8 1 0,-4-1 0,5 1 0,-1-5 0,5 4 0,-4-7 0,3 2 0,-3-3 0,0 0 0,3 4 0,1 1 0,4-1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29.125"/>
    </inkml:context>
    <inkml:brush xml:id="br0">
      <inkml:brushProperty name="width" value="0.1" units="cm"/>
      <inkml:brushProperty name="height" value="0.1" units="cm"/>
    </inkml:brush>
  </inkml:definitions>
  <inkml:trace contextRef="#ctx0" brushRef="#br0">1103 1 24575,'-19'0'0,"-1"0"0,6 0 0,-9 0 0,8 0 0,-12 0 0,16 0 0,-16 0 0,12 0 0,-13 0 0,8 0 0,-3 0 0,9 0 0,-3 0 0,3 0 0,-4 0 0,4 0 0,2 0 0,-1 0 0,-1 0 0,0 0 0,-3 0 0,8 0 0,-8 0 0,3 0 0,0 0 0,-3 0 0,3 0 0,0 0 0,-3 4 0,4-3 0,-1 7 0,-3-3 0,3-1 0,-4 4 0,4-3 0,-3 0 0,3-1 0,-4 0 0,0-3 0,0 3 0,-1-4 0,1 0 0,0 0 0,0 0 0,0 0 0,0 0 0,0 0 0,-1 0 0,6 0 0,-4 0 0,3 0 0,0 0 0,-3 0 0,7 0 0,-7 0 0,8 0 0,-4 0 0,5 0 0,-1 0 0,1 0 0,-1 0 0,1 0 0,0 0 0,-1 0 0,1 0 0,-5 0 0,4 0 0,-4 0 0,4 0 0,1 0 0,0 0 0,-1 0 0,1 0 0,3 0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32.685"/>
    </inkml:context>
    <inkml:brush xml:id="br0">
      <inkml:brushProperty name="width" value="0.1" units="cm"/>
      <inkml:brushProperty name="height" value="0.1" units="cm"/>
    </inkml:brush>
  </inkml:definitions>
  <inkml:trace contextRef="#ctx0" brushRef="#br0">1461 92 24575,'-29'0'0,"2"0"0,-2 0 0,-2 0 0,-6 0 0,-3 0 0,-3 0 0,-7 0 0,0 0 0,-4 0 0,10 0 0,-10-5 0,10 4 0,2-13 0,1 7 0,5-3 0,-12 1 0,4 3 0,-4 0 0,6-4 0,0 9 0,0-8 0,0 7 0,5-2 0,2 4 0,1 0 0,8 0 0,-8 0 0,15 0 0,-5 0 0,1 0 0,4 0 0,-4 0 0,5 0 0,4 4 0,-3-4 0,7 8 0,-2-7 0,3 2 0,1 1 0,-1-3 0,1 3 0,-1-1 0,1-2 0,0 3 0,-1 0 0,1-3 0,-1 2 0,5 1 0,-4-3 0,4 3 0,-5-4 0,1 3 0,-1-2 0,1 3 0,-1 0 0,1-3 0,3 6 0,10-6 0,5 3 0,8-4 0,0 0 0,5 0 0,-4 0 0,9 0 0,-9 0 0,9 0 0,-8 0 0,8 0 0,-9 0 0,4 0 0,0-5 0,-4 4 0,4-7 0,-5 7 0,0-7 0,0 7 0,1-7 0,-1 7 0,0-8 0,0 8 0,0-7 0,0 7 0,0-7 0,0 7 0,0-7 0,0 7 0,-4-3 0,3 4 0,-8-4 0,4 3 0,-1-2 0,-2 3 0,7 0 0,-8 0 0,8 0 0,-8 0 0,8 0 0,-7 0 0,7 0 0,-8 0 0,8 0 0,-8 0 0,8 0 0,-3 0 0,0 0 0,-2 0 0,-3 0 0,-1 0 0,0 0 0,1 0 0,-1 0 0,0 0 0,4 0 0,-2 0 0,2 0 0,-4 0 0,0 0 0,1 0 0,-5 3 0,0 2 0,0 0 0,-3 2 0,2-2 0,-3 3 0,0 0 0,0 1 0,-4-1 0,-5-4 0,-9 0 0,-2-4 0,-8 0 0,9 4 0,-4-3 0,0 3 0,3-4 0,-3 0 0,0 0 0,3 0 0,-3 0 0,5 0 0,0 0 0,4 0 0,-3 0 0,8 0 0,-8 0 0,7 0 0,-3 0 0,1 0 0,2 0 0,-3 0 0,1 0 0,2 0 0,-3 0 0,5 0 0,0 0 0,-1 0 0,1 0 0,-5 0 0,4 0 0,-4 0 0,0 0 0,4 0 0,-8 0 0,7 0 0,-7 0 0,7 0 0,-7 0 0,8 0 0,-8 0 0,7 0 0,-2 0 0,3 0 0,1 0 0,-1 0 0,1 0 0,3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35.004"/>
    </inkml:context>
    <inkml:brush xml:id="br0">
      <inkml:brushProperty name="width" value="0.1" units="cm"/>
      <inkml:brushProperty name="height" value="0.1" units="cm"/>
    </inkml:brush>
  </inkml:definitions>
  <inkml:trace contextRef="#ctx0" brushRef="#br0">110 21 24575,'-5'18'0,"1"-5"0,4 9 0,0-7 0,0 13 0,0-13 0,0 12 0,0-12 0,0 8 0,0-5 0,0-4 0,0-1 0,0-5 0,0 0 0,0 1 0,0-1 0,4-4 0,0 4 0,5-7 0,-1 2 0,0-3 0,1 0 0,-1 0 0,0 0 0,1 0 0,-1 0 0,0 0 0,1-3 0,-1-2 0,0-3 0,1-1 0,-1 5 0,-3-4 0,2 3 0,-6-3 0,3-5 0,-1 4 0,-2-13 0,3 2 0,0-10 0,-3 6 0,4-4 0,-5 8 0,0-3 0,0 9 0,0 2 0,0 3 0,0 1 0,-4 3 0,-1 1 0,-8 4 0,0 0 0,-1 0 0,-3 0 0,7 0 0,-7 0 0,3 0 0,1 0 0,0 0 0,0 0 0,4 0 0,-4 0 0,4 0 0,1 4 0,0 1 0,-1-1 0,1 4 0,-1-7 0,1 6 0,-1-6 0,5 6 0,-4-6 0,4 3 0,-1 0 0,1 0 0,4 5 0,0-1 0,0 0 0,0 1 0,0 3 0,0 2 0,0 4 0,0-4 0,0 3 0,0-8 0,0 4 0,0-5 0,0 0 0,0 1 0,0-1 0,4 0 0,1-3 0,-1 2 0,4-6 0,-4 7 0,4-7 0,1 2 0,-1 1 0,0-3 0,1 3 0,-1-4 0,0 0 0,1 0 0,3 0 0,-2 0 0,2 0 0,-3 0 0,-1 0 0,0 0 0,1 0 0,-1-4 0,0-1 0,1 0 0,-1-2 0,0 2 0,1-3 0,-1 3 0,1-7 0,-1 7 0,1-4 0,-1 1 0,0 4 0,1-5 0,-1 1 0,0-1 0,0-3 0,1 6 0,-5-5 0,0 7 0,-4-1 0,0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38.574"/>
    </inkml:context>
    <inkml:brush xml:id="br0">
      <inkml:brushProperty name="width" value="0.1" units="cm"/>
      <inkml:brushProperty name="height" value="0.1" units="cm"/>
    </inkml:brush>
  </inkml:definitions>
  <inkml:trace contextRef="#ctx0" brushRef="#br0">775 1 24575,'-14'0'0,"-3"0"0,-2 0 0,0 0 0,-15 0 0,8 0 0,-4 0 0,7 0 0,0 0 0,4 0 0,-4 0 0,5 0 0,-1 0 0,1 0 0,0 0 0,4 0 0,2 0 0,-1 0 0,-1 0 0,0 0 0,-3 0 0,8 0 0,-8 0 0,3 0 0,0 0 0,-3 0 0,7 0 0,-7 0 0,3 0 0,1 0 0,-4 0 0,7 0 0,-7 0 0,8 0 0,-9 0 0,9 0 0,-4 0 0,1 0 0,2 0 0,-3 0 0,5 0 0,-1 0 0,1 0 0,0 0 0,-1 0 0,1 0 0,-1 0 0,1 0 0,0 0 0,-1 0 0,1 0 0,-1 0 0,1 0 0,3 3 0,1 2 0,4 3 0,0 1 0,0 3 0,0-2 0,0 7 0,0-8 0,0 4 0,0-5 0,0 0 0,0 1 0,8-5 0,-2 0 0,7-4 0,-1 0 0,-2 0 0,2 0 0,1 0 0,-4 0 0,4 0 0,0 0 0,-4 0 0,4 0 0,-1 0 0,-2 0 0,2 0 0,1 0 0,1 0 0,0 0 0,3 4 0,-8-3 0,4 3 0,-1-4 0,2 4 0,9-3 0,-4 3 0,4-4 0,-5 4 0,0-3 0,0 3 0,0-4 0,-4 0 0,-1 0 0,-5 0 0,0 0 0,1 0 0,-1 0 0,0 0 0,1 0 0,3 0 0,-2 0 0,7 0 0,-8 0 0,8 0 0,-8 0 0,4 0 0,-5 0 0,1 0 0,-1 0 0,0 0 0,1 0 0,-1 0 0,0 0 0,1 0 0,-1 0 0,0 0 0,1 0 0,-1 0 0,0 0 0,1 0 0,-1 0 0,0 0 0,0 0 0,1 0 0,-1 0 0,0 0 0,1 0 0,-1 0 0,0 0 0,1 0 0,-1 0 0,0 0 0,1 0 0,-1 0 0,0 0 0,1 0 0,-1 0 0,0 0 0,1 0 0,-1 0 0,0 0 0,1 0 0,-5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41.094"/>
    </inkml:context>
    <inkml:brush xml:id="br0">
      <inkml:brushProperty name="width" value="0.1" units="cm"/>
      <inkml:brushProperty name="height" value="0.1" units="cm"/>
    </inkml:brush>
  </inkml:definitions>
  <inkml:trace contextRef="#ctx0" brushRef="#br0">333 9 24575,'-18'0'0,"1"0"0,9 0 0,-1 0 0,1 0 0,0 0 0,-5 4 0,7 0 0,-2 5 0,8-1 0,0 1 0,0-1 0,0 0 0,0 1 0,0-1 0,0 0 0,0 1 0,0-1 0,0 0 0,4-3 0,0-1 0,5-4 0,-1 0 0,0 0 0,1 0 0,-1 0 0,0 0 0,-3-4 0,-1-1 0,-4-3 0,0-1 0,0 1 0,0 0 0,0-1 0,0 1 0,0-1 0,-4 5 0,-1 0 0,-3 4 0,-5 0 0,4 0 0,-9 0 0,9-4 0,-4 3 0,0-3 0,4 4 0,-8 0 0,7 0 0,-7 0 0,4 0 0,-1 0 0,1 0 0,0 0 0,4 0 0,-4 0 0,5 0 0,-1 0 0,1 0 0,-1 4 0,1 1 0,-1 3 0,1 5 0,-1-4 0,4 8 0,-2-8 0,6 4 0,-3-5 0,4 1 0,0-1 0,0 0 0,0 1 0,0-1 0,0 0 0,0 1 0,4-5 0,0 0 0,9-4 0,1 0 0,0 0 0,2 0 0,-6 0 0,7 0 0,-8 0 0,4 0 0,0 0 0,-4 0 0,4 0 0,-5 0 0,0-4 0,1 0 0,-1-5 0,0 1 0,0 3 0,1-2 0,-1 2 0,0 0 0,-3-2 0,2 2 0,-2-3 0,0-1 0,2 1 0,-2-1 0,-1 1 0,4 0 0,-7-1 0,2 1 0,-3-1 0,0 1 0,0-1 0,0 1 0,0 0 0,-3-1 0,-2 4 0,-4 2 0,-3 3 0,2 0 0,-2 0 0,3 0 0,1 0 0,-1 0 0,1 0 0,3 0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43.812"/>
    </inkml:context>
    <inkml:brush xml:id="br0">
      <inkml:brushProperty name="width" value="0.1" units="cm"/>
      <inkml:brushProperty name="height" value="0.1" units="cm"/>
    </inkml:brush>
  </inkml:definitions>
  <inkml:trace contextRef="#ctx0" brushRef="#br0">1036 1 24575,'-18'0'0,"-5"0"0,-2 0 0,-4 0 0,0 0 0,4 0 0,-9 0 0,14 0 0,-14 0 0,15 0 0,-10 0 0,10 0 0,-4 0 0,9 0 0,-3 0 0,3 0 0,-4 0 0,4 0 0,1 0 0,5 0 0,0 0 0,-1 0 0,1 0 0,-1 0 0,-3 0 0,2 0 0,-3 0 0,5 0 0,-5 0 0,4 0 0,-4 0 0,0 0 0,4 0 0,-8 0 0,3 0 0,-4 0 0,0 0 0,-1 0 0,1 0 0,0 0 0,0 0 0,0 0 0,0 0 0,0 0 0,4 0 0,-3 0 0,7 0 0,-2 0 0,3 0 0,1 0 0,-1 0 0,1 0 0,-1 0 0,1 0 0,0 0 0,-1 0 0,1 0 0,-1 0 0,1 0 0,0 0 0,-1 0 0,1 0 0,-1 0 0,1 0 0,-5 0 0,4 0 0,-4 0 0,4 0 0,1 0 0,3 3 0,-2-2 0,2 3 0,-3-4 0,-1 0 0,5 0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47.416"/>
    </inkml:context>
    <inkml:brush xml:id="br0">
      <inkml:brushProperty name="width" value="0.1" units="cm"/>
      <inkml:brushProperty name="height" value="0.1" units="cm"/>
    </inkml:brush>
  </inkml:definitions>
  <inkml:trace contextRef="#ctx0" brushRef="#br0">1576 1 24575,'-19'0'0,"1"0"0,-10 0 0,7 0 0,-8 0 0,6 0 0,8 0 0,-7 0 0,3 0 0,0 0 0,-4 0 0,-1 0 0,0 0 0,0 0 0,-4 0 0,3 0 0,-4 0 0,-1 0 0,6 0 0,-4 0 0,9 0 0,-5 0 0,6 0 0,0 0 0,0 0 0,0 0 0,-5 0 0,3 0 0,-3 0 0,5 0 0,0 0 0,-5 0 0,3 0 0,-3 0 0,5 0 0,-5 0 0,4 0 0,-5 0 0,1 0 0,-1 0 0,0 0 0,-18 0 0,15 0 0,-16 0 0,14 0 0,5 0 0,1 0 0,4 0 0,1 0 0,0 0 0,4 0 0,-3 0 0,8 0 0,-8 0 0,7 0 0,-3 0 0,1 0 0,2 0 0,-3 0 0,5 0 0,0 0 0,-1 0 0,1 0 0,-5 0 0,4 3 0,-9-2 0,9 3 0,-8-4 0,3 0 0,0 0 0,2 0 0,3 0 0,1 0 0,-1 0 0,1 0 0,-1 0 0,1 0 0,0 0 0,-1 0 0,1 0 0,-1 0 0,1 0 0,0 0 0,-1 0 0,1 0 0,-1 0 0,1 0 0,-1 0 0,1 0 0,0 0 0,3 0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49.832"/>
    </inkml:context>
    <inkml:brush xml:id="br0">
      <inkml:brushProperty name="width" value="0.1" units="cm"/>
      <inkml:brushProperty name="height" value="0.1" units="cm"/>
    </inkml:brush>
  </inkml:definitions>
  <inkml:trace contextRef="#ctx0" brushRef="#br0">166 36 24575,'-14'9'0,"-2"3"0,6 7 0,-3 0 0,7 0 0,2-6 0,4-1 0,0-2 0,0 2 0,0-3 0,4-5 0,-3 4 0,6-7 0,-2 2 0,3-3 0,0 4 0,1-3 0,-1 3 0,0-4 0,1 0 0,-1 0 0,5 0 0,0 0 0,1 0 0,3 0 0,-8 0 0,4 0 0,-5 0 0,1 0 0,-1-4 0,0 3 0,1-7 0,-5 4 0,0-5 0,-4 1 0,0-1 0,0 1 0,0 0 0,0-1 0,0-4 0,-4 4 0,-1-8 0,-3 7 0,-1-2 0,1 3 0,-1 1 0,1 3 0,-1-2 0,1 2 0,0-3 0,-1 3 0,1 1 0,-1 0 0,1 3 0,-1-2 0,1 3 0,0 0 0,-1 0 0,1 0 0,-1 0 0,1 0 0,0 0 0,-1 0 0,-4 0 0,4 3 0,-4 2 0,5 3 0,-5 1 0,3-4 0,-2 2 0,3-6 0,1 3 0,-1 0 0,1-3 0,3 6 0,2-2 0,3 3 0,0 0 0,0 1 0,0-1 0,0 0 0,0 10 0,0 2 0,0 9 0,0 0 0,0 6 0,0-4 0,0 4 0,0-6 0,0-5 0,4-1 0,-3-9 0,3-1 0,-1-5 0,-2 0 0,7-3 0,-4-1 0,5-4 0,-1 0 0,0 0 0,1 0 0,3 0 0,-2 0 0,2 0 0,-3 0 0,3 0 0,-2 0 0,2 0 0,-3 0 0,-1 0 0,0-4 0,1-1 0,-5-3 0,4-5 0,-3-1 0,5-14 0,-1 7 0,6-19 0,-4 9 0,3-5 0,-4 1 0,0 10 0,-1 2 0,-4 5 0,-1 4 0,-4 1 0,0 5 0,0 0 0,0-1 0,0 1 0,-4 3 0,-5-3 0,0 4 0,-8-6 0,7 2 0,-7-1 0,8 0 0,-4 4 0,0-2 0,4 6 0,-4-3 0,5 4 0,-1 0 0,1 0 0,-1 0 0,1 0 0,0 0 0,-1 0 0,5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08.771"/>
    </inkml:context>
    <inkml:brush xml:id="br0">
      <inkml:brushProperty name="width" value="0.1" units="cm"/>
      <inkml:brushProperty name="height" value="0.1" units="cm"/>
    </inkml:brush>
  </inkml:definitions>
  <inkml:trace contextRef="#ctx0" brushRef="#br0">1533 1 24575,'-14'0'0,"2"0"0,3 0 0,1 0 0,-1 0 0,-7 0 0,1 0 0,-7 0 0,8 0 0,-3 0 0,-1 0 0,2 0 0,-6 0 0,9 0 0,-6 0 0,1 0 0,5 0 0,-5 0 0,5 0 0,-6 0 0,1 0 0,-5 0 0,4 0 0,-4 0 0,5 0 0,-1 0 0,1 0 0,0 0 0,0 0 0,0 0 0,4 0 0,-3 0 0,7 0 0,-7 0 0,8 0 0,-16 0 0,9 0 0,-6 0 0,5 0 0,3 0 0,-4 0 0,0 0 0,0 0 0,4 0 0,-3 0 0,3 0 0,0 0 0,-3 0 0,3 0 0,-4 0 0,0 0 0,0 0 0,4 0 0,-3 0 0,3 0 0,0 0 0,-3 0 0,4 0 0,-1 0 0,-3 0 0,7 0 0,-7 0 0,3 0 0,0 0 0,-3 0 0,0 0 0,-2 0 0,1 0 0,1 0 0,3 0 0,1 0 0,0 0 0,0 0 0,4 0 0,-4 0 0,4 0 0,-3 0 0,2 0 0,-3 0 0,5 0 0,0 0 0,-1 0 0,1 0 0,-1 0 0,-3 4 0,2-3 0,-7 3 0,3-4 0,0 0 0,-3 0 0,8 0 0,-8 0 0,7 0 0,-2 0 0,3 0 0,1 0 0,-1 0 0,1 0 0,-5 0 0,4 0 0,-4 0 0,0 0 0,4 0 0,-4 0 0,4 0 0,5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12.487"/>
    </inkml:context>
    <inkml:brush xml:id="br0">
      <inkml:brushProperty name="width" value="0.1" units="cm"/>
      <inkml:brushProperty name="height" value="0.1" units="cm"/>
    </inkml:brush>
  </inkml:definitions>
  <inkml:trace contextRef="#ctx0" brushRef="#br0">168 83 24575,'-19'0'0,"3"0"0,7 0 0,5 3 0,0 6 0,4 10 0,0-4 0,0 3 0,0-1 0,0-6 0,0 11 0,0-13 0,4 4 0,0-8 0,5 2 0,3-2 0,2 4 0,4 0 0,0-4 0,-4 2 0,3-6 0,-4 3 0,1-4 0,3 0 0,-3 0 0,4 0 0,-4 0 0,3 0 0,-4 0 0,1 0 0,3 0 0,-8 0 0,4-4 0,-5 0 0,1-5 0,-1 1 0,0-1 0,1 1 0,-1 0 0,-3-5 0,-2 3 0,-3-2 0,0-1 0,0 3 0,0-7 0,0 3 0,0 1 0,0-4 0,0 7 0,0-3 0,-4 1 0,-1 2 0,-3 1 0,-5 1 0,3 4 0,-7-6 0,8 6 0,-4-4 0,0 7 0,0-7 0,-1 7 0,-3-3 0,3 4 0,-4 0 0,0 0 0,0 0 0,-1 0 0,1 0 0,0 0 0,4 4 0,-3 1 0,3 3 0,-4 5 0,0 2 0,0-1 0,4 3 0,-3-3 0,7-1 0,-3 0 0,5-5 0,-1 1 0,5-1 0,-4-3 0,7 2 0,-3-2 0,4 3 0,0 0 0,-3 1 0,2-1 0,-3 0 0,4 5 0,0-4 0,0 4 0,0-5 0,0 5 0,0-4 0,0 4 0,0-1 0,0-2 0,0 3 0,0-5 0,0 4 0,0-2 0,0 3 0,0-5 0,0 0 0,0 0 0,0 1 0,4-5 0,0 4 0,5-4 0,3 1 0,2 3 0,4-7 0,0 7 0,0-7 0,-4 3 0,3 0 0,-8-3 0,8 3 0,-7-4 0,2 0 0,-3 0 0,-1 0 0,0 0 0,1 0 0,-1 0 0,0 0 0,0 0 0,1 0 0,-1 0 0,0 0 0,1 0 0,-1-4 0,0-1 0,1-3 0,-1 3 0,0-2 0,1 6 0,-5-7 0,4 7 0,-7-6 0,6 6 0,-6-6 0,6 2 0,-6-4 0,3 1 0,0 0 0,-3-1 0,2 1 0,-3-1 0,0 1 0,0 0 0,0-5 0,0 3 0,0-2 0,0-1 0,0 3 0,0-7 0,0 8 0,-3-4 0,-2 5 0,-4 3 0,1-3 0,0 7 0,-1-6 0,-4 6 0,0-7 0,-1 4 0,-3-1 0,7-3 0,-3 3 0,1 1 0,2-4 0,-2 4 0,3-1 0,1 1 0,-1 4 0,1 0 0,-1 0 0,1 0 0,0 0 0,-5 0 0,3 0 0,-2 0 0,3 0 0,1 0 0,-5 0 0,4 4 0,-4 0 0,4 9 0,1-4 0,-1 4 0,4-5 0,-2 1 0,6-1 0,-7 0 0,7 1 0,-6-1 0,6 0 0,-3 1 0,4-1 0,0 0 0,0 5 0,0-4 0,0 4 0,0 0 0,0-4 0,0 4 0,0-5 0,0 0 0,0 1 0,0-1 0,0 0 0,4 1 0,13-5 0,-6 4 0,14-8 0,-11 4 0,0-4 0,-2 0 0,1 0 0,-4 0 0,8 0 0,-7 0 0,7 0 0,-8 0 0,4-4 0,-1-1 0,-2-3 0,2-1 0,-3 1 0,-1-1 0,1-3 0,-1 2 0,1-3 0,-1 1 0,1 2 0,0-7 0,3 0 0,-6 2 0,5-2 0,-10 9 0,3-5 0,-4 4 0,0-4 0,0 5 0,0-1 0,0 1 0,0-1 0,0 1 0,-8-1 0,2 1 0,-11 3 0,8-3 0,-8 7 0,7-3 0,-7 4 0,7 0 0,-7 0 0,8 0 0,-4 0 0,5 0 0,-1 0 0,-3 0 0,2 0 0,-3 0 0,5 0 0,0 0 0,-5 12 0,7-1 0,-5 11 0,5-4 0,1 0 0,-3 0 0,7 0 0,-3-4 0,4 3 0,0-8 0,0 8 0,0-8 0,0 8 0,4-7 0,5 3 0,5-5 0,4 1 0,0 1 0,-5-5 0,4-1 0,-7-4 0,2 0 0,-3 0 0,-1 0 0,4-4 0,-2-5 0,2-5 0,-3-4 0,0 0 0,0 4 0,-4 1 0,2 0 0,-6 4 0,3 0 0,-4 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14.651"/>
    </inkml:context>
    <inkml:brush xml:id="br0">
      <inkml:brushProperty name="width" value="0.1" units="cm"/>
      <inkml:brushProperty name="height" value="0.1" units="cm"/>
    </inkml:brush>
  </inkml:definitions>
  <inkml:trace contextRef="#ctx0" brushRef="#br0">1318 9 24575,'-23'0'0,"-9"0"0,11 0 0,-13 0 0,15 0 0,-9 0 0,4 0 0,-6 0 0,6 0 0,-4 0 0,8 0 0,-8 0 0,4 0 0,-1 0 0,-3 0 0,9 0 0,-9 0 0,8 0 0,-3 0 0,5 0 0,0 0 0,0 0 0,4 0 0,1 0 0,5 0 0,0 0 0,-1 0 0,1 0 0,-1 0 0,-3 0 0,2 0 0,-3 0 0,1 0 0,2 0 0,-3 0 0,5 0 0,-1 0 0,1 0 0,-5 0 0,0 0 0,-6 0 0,1 0 0,0 0 0,-5 0 0,4 0 0,-10 0 0,5 0 0,0 0 0,-4 0 0,3 0 0,-4 0 0,4 0 0,-3 0 0,9 0 0,-4 0 0,9 0 0,-3 0 0,7 0 0,-2 0 0,3-4 0,1 3 0,-1-3 0,-3 4 0,2 0 0,-7 0 0,8 0 0,-8 0 0,3 0 0,0 0 0,-3 0 0,7 0 0,-2 0 0,3 0 0,1 0 0,-1 0 0,5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17.421"/>
    </inkml:context>
    <inkml:brush xml:id="br0">
      <inkml:brushProperty name="width" value="0.1" units="cm"/>
      <inkml:brushProperty name="height" value="0.1" units="cm"/>
    </inkml:brush>
  </inkml:definitions>
  <inkml:trace contextRef="#ctx0" brushRef="#br0">0 61 24575,'4'13'0,"1"-5"0,7 0 0,2-3 0,4 4 0,0-4 0,0 3 0,-4-7 0,3 3 0,-4-4 0,1 0 0,3 0 0,-8 0 0,4 0 0,-5 0 0,1 0 0,-1 0 0,0 0 0,1 0 0,-1 0 0,-3-4 0,-2 0 0,-3-9 0,0-1 0,0-4 0,0 4 0,0 1 0,0 5 0,0-1 0,0 1 0,0 0 0,-8 3 0,3 1 0,-13 4 0,5 0 0,-6 0 0,6 0 0,-4 0 0,7 0 0,-3 0 0,1 4 0,2 1 0,-3 4 0,9 3 0,-4 2 0,3 4 0,-4 0 0,0 0 0,4 5 0,-4-4 0,8 4 0,-7-5 0,7 0 0,-3-4 0,4-1 0,0-5 0,0 0 0,0 1 0,0-1 0,0 0 0,8-3 0,2 3 0,13-7 0,-3 7 0,8-7 0,-9 3 0,4-4 0,-5 0 0,-4 0 0,3 0 0,-8 0 0,4 0 0,-5 0 0,0 0 0,1-8 0,0-2 0,0-9 0,0 1 0,0 0 0,-4 0 0,-1 0 0,-4 0 0,0 0 0,0 0 0,0 4 0,0-3 0,0 7 0,0-3 0,0 5 0,0 0 0,-4-1 0,-1 4 0,-7 2 0,2-1 0,-7 3 0,3-3 0,0 4 0,-3 0 0,8 0 0,-8 0 0,7 0 0,-7 0 0,8 0 0,-8 0 0,7 4 0,-3 1 0,5 3 0,3 0 0,-2 1 0,6-1 0,-7 0 0,7 1 0,-2-1 0,3 0 0,0 0 0,0 1 0,0-1 0,0 0 0,0 1 0,0-1 0,0 0 0,3-3 0,2 2 0,3-2 0,1 0 0,-1-2 0,0-3 0,1 0 0,-1 0 0,0 0 0,1 0 0,-1 0 0,0 0 0,-3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19.721"/>
    </inkml:context>
    <inkml:brush xml:id="br0">
      <inkml:brushProperty name="width" value="0.1" units="cm"/>
      <inkml:brushProperty name="height" value="0.1" units="cm"/>
    </inkml:brush>
  </inkml:definitions>
  <inkml:trace contextRef="#ctx0" brushRef="#br0">883 9 24575,'-34'0'0,"-5"0"0,-4 0 0,0 0 0,-5 0 0,-1 0 0,11 0 0,-3 0 0,6 0 0,4 0 0,-9 0 0,14 0 0,-8 0 0,10 0 0,0 0 0,0 0 0,6 0 0,0 0 0,4 0 0,2-4 0,3 3 0,1-3 0,-1 4 0,1 0 0,-1 0 0,1 0 0,0 0 0,-1 0 0,-4 0 0,4 0 0,-4 0 0,5 0 0,-1 0 0,1 0 0,0 0 0,-1 0 0,1 0 0,-1 0 0,1 0 0,-1 0 0,-3 0 0,2 0 0,-2 0 0,3 0 0,1 0 0,-1 0 0,5 0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20.845"/>
    </inkml:context>
    <inkml:brush xml:id="br0">
      <inkml:brushProperty name="width" value="0.1" units="cm"/>
      <inkml:brushProperty name="height" value="0.1" units="cm"/>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23.421"/>
    </inkml:context>
    <inkml:brush xml:id="br0">
      <inkml:brushProperty name="width" value="0.1" units="cm"/>
      <inkml:brushProperty name="height" value="0.1" units="cm"/>
    </inkml:brush>
  </inkml:definitions>
  <inkml:trace contextRef="#ctx0" brushRef="#br0">946 0 24575,'-23'0'0,"1"0"0,8 0 0,-3 0 0,-1 0 0,-2 0 0,-8 0 0,9 0 0,-9 0 0,3 0 0,-4 0 0,-1 0 0,-5 0 0,5 0 0,-11 0 0,10 0 0,-4 0 0,6 0 0,-6 0 0,4 0 0,-4 0 0,6 0 0,5 0 0,-5 0 0,5 0 0,-5 0 0,4 0 0,2 0 0,0 0 0,4 0 0,0 0 0,2 0 0,3 0 0,0 0 0,1 0 0,1 0 0,2 0 0,-3 0 0,5 0 0,0 0 0,-1 0 0,5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8T23:56:25.593"/>
    </inkml:context>
    <inkml:brush xml:id="br0">
      <inkml:brushProperty name="width" value="0.1" units="cm"/>
      <inkml:brushProperty name="height" value="0.1" units="cm"/>
    </inkml:brush>
  </inkml:definitions>
  <inkml:trace contextRef="#ctx0" brushRef="#br0">1015 0 24575,'-18'0'0,"0"0"0,0 0 0,-5 0 0,-2 0 0,-4 0 0,-1 0 0,-4 0 0,-3 0 0,6 0 0,-9 0 0,20 0 0,-14 0 0,14 0 0,-8 0 0,9 0 0,-4 0 0,0 0 0,3 0 0,-3 0 0,9 0 0,2 0 0,-1 0 0,-1 0 0,-9 0 0,4 0 0,0 0 0,2 0 0,3 0 0,-8 0 0,3 0 0,-3 0 0,4 0 0,0 0 0,0 0 0,-5 0 0,-2 0 0,1 0 0,-4 0 0,8 0 0,-3 0 0,5 0 0,0 0 0,4 0 0,1 0 0,5 0 0,-1 0 0,1 0 0,3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CC8C0-5B56-F54D-A3A2-033A9E742FF9}" type="datetimeFigureOut">
              <a:rPr lang="en-US" smtClean="0"/>
              <a:t>2/28/20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8EA5B-934F-9D46-9419-CDA45C6FA029}" type="slidenum">
              <a:rPr lang="en-US" smtClean="0"/>
              <a:t>‹#›</a:t>
            </a:fld>
            <a:endParaRPr lang="en-US"/>
          </a:p>
        </p:txBody>
      </p:sp>
    </p:spTree>
    <p:extLst>
      <p:ext uri="{BB962C8B-B14F-4D97-AF65-F5344CB8AC3E}">
        <p14:creationId xmlns:p14="http://schemas.microsoft.com/office/powerpoint/2010/main" val="44483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2/28/20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57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6849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422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551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9781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0579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7475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982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1655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2/28/20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1337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2/28/20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036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14617126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43" r:id="rId6"/>
    <p:sldLayoutId id="2147483838" r:id="rId7"/>
    <p:sldLayoutId id="2147483839" r:id="rId8"/>
    <p:sldLayoutId id="2147483840" r:id="rId9"/>
    <p:sldLayoutId id="2147483842"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10.png"/><Relationship Id="rId39" Type="http://schemas.openxmlformats.org/officeDocument/2006/relationships/customXml" Target="../ink/ink9.xml"/><Relationship Id="rId21" Type="http://schemas.openxmlformats.org/officeDocument/2006/relationships/image" Target="../media/image23.png"/><Relationship Id="rId34" Type="http://schemas.openxmlformats.org/officeDocument/2006/relationships/image" Target="../media/image14.png"/><Relationship Id="rId42" Type="http://schemas.openxmlformats.org/officeDocument/2006/relationships/image" Target="../media/image18.png"/><Relationship Id="rId47" Type="http://schemas.openxmlformats.org/officeDocument/2006/relationships/customXml" Target="../ink/ink13.xml"/><Relationship Id="rId50" Type="http://schemas.openxmlformats.org/officeDocument/2006/relationships/image" Target="../media/image22.png"/><Relationship Id="rId55" Type="http://schemas.openxmlformats.org/officeDocument/2006/relationships/customXml" Target="../ink/ink17.xml"/><Relationship Id="rId25" Type="http://schemas.openxmlformats.org/officeDocument/2006/relationships/customXml" Target="../ink/ink2.xml"/><Relationship Id="rId33" Type="http://schemas.openxmlformats.org/officeDocument/2006/relationships/customXml" Target="../ink/ink6.xml"/><Relationship Id="rId38" Type="http://schemas.openxmlformats.org/officeDocument/2006/relationships/image" Target="../media/image16.png"/><Relationship Id="rId46" Type="http://schemas.openxmlformats.org/officeDocument/2006/relationships/image" Target="../media/image20.png"/><Relationship Id="rId2" Type="http://schemas.openxmlformats.org/officeDocument/2006/relationships/customXml" Target="../ink/ink1.xml"/><Relationship Id="rId29" Type="http://schemas.openxmlformats.org/officeDocument/2006/relationships/customXml" Target="../ink/ink4.xml"/><Relationship Id="rId41" Type="http://schemas.openxmlformats.org/officeDocument/2006/relationships/customXml" Target="../ink/ink10.xml"/><Relationship Id="rId54" Type="http://schemas.openxmlformats.org/officeDocument/2006/relationships/image" Target="../media/image25.png"/><Relationship Id="rId1" Type="http://schemas.openxmlformats.org/officeDocument/2006/relationships/slideLayout" Target="../slideLayouts/slideLayout2.xml"/><Relationship Id="rId24" Type="http://schemas.openxmlformats.org/officeDocument/2006/relationships/image" Target="../media/image9.png"/><Relationship Id="rId32" Type="http://schemas.openxmlformats.org/officeDocument/2006/relationships/image" Target="../media/image13.png"/><Relationship Id="rId37" Type="http://schemas.openxmlformats.org/officeDocument/2006/relationships/customXml" Target="../ink/ink8.xml"/><Relationship Id="rId40" Type="http://schemas.openxmlformats.org/officeDocument/2006/relationships/image" Target="../media/image17.png"/><Relationship Id="rId45" Type="http://schemas.openxmlformats.org/officeDocument/2006/relationships/customXml" Target="../ink/ink12.xml"/><Relationship Id="rId53" Type="http://schemas.openxmlformats.org/officeDocument/2006/relationships/customXml" Target="../ink/ink16.xml"/><Relationship Id="rId58" Type="http://schemas.openxmlformats.org/officeDocument/2006/relationships/image" Target="../media/image27.png"/><Relationship Id="rId23" Type="http://schemas.openxmlformats.org/officeDocument/2006/relationships/image" Target="../media/image8.png"/><Relationship Id="rId28" Type="http://schemas.openxmlformats.org/officeDocument/2006/relationships/image" Target="../media/image11.png"/><Relationship Id="rId36" Type="http://schemas.openxmlformats.org/officeDocument/2006/relationships/image" Target="../media/image15.png"/><Relationship Id="rId49" Type="http://schemas.openxmlformats.org/officeDocument/2006/relationships/customXml" Target="../ink/ink14.xml"/><Relationship Id="rId57" Type="http://schemas.openxmlformats.org/officeDocument/2006/relationships/customXml" Target="../ink/ink18.xml"/><Relationship Id="rId31" Type="http://schemas.openxmlformats.org/officeDocument/2006/relationships/customXml" Target="../ink/ink5.xml"/><Relationship Id="rId44" Type="http://schemas.openxmlformats.org/officeDocument/2006/relationships/image" Target="../media/image19.png"/><Relationship Id="rId52" Type="http://schemas.openxmlformats.org/officeDocument/2006/relationships/image" Target="../media/image24.png"/><Relationship Id="rId22" Type="http://schemas.openxmlformats.org/officeDocument/2006/relationships/image" Target="../media/image7.png"/><Relationship Id="rId27" Type="http://schemas.openxmlformats.org/officeDocument/2006/relationships/customXml" Target="../ink/ink3.xml"/><Relationship Id="rId30" Type="http://schemas.openxmlformats.org/officeDocument/2006/relationships/image" Target="../media/image12.png"/><Relationship Id="rId35" Type="http://schemas.openxmlformats.org/officeDocument/2006/relationships/customXml" Target="../ink/ink7.xml"/><Relationship Id="rId43" Type="http://schemas.openxmlformats.org/officeDocument/2006/relationships/customXml" Target="../ink/ink11.xml"/><Relationship Id="rId48" Type="http://schemas.openxmlformats.org/officeDocument/2006/relationships/image" Target="../media/image21.png"/><Relationship Id="rId56" Type="http://schemas.openxmlformats.org/officeDocument/2006/relationships/image" Target="../media/image26.png"/><Relationship Id="rId51" Type="http://schemas.openxmlformats.org/officeDocument/2006/relationships/customXml" Target="../ink/ink15.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2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2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34D74F-2A12-344E-A830-447D5587B2EA}"/>
              </a:ext>
            </a:extLst>
          </p:cNvPr>
          <p:cNvSpPr>
            <a:spLocks noGrp="1"/>
          </p:cNvSpPr>
          <p:nvPr>
            <p:ph type="ctrTitle"/>
          </p:nvPr>
        </p:nvSpPr>
        <p:spPr>
          <a:xfrm>
            <a:off x="477981" y="1122363"/>
            <a:ext cx="4023360" cy="3204134"/>
          </a:xfrm>
        </p:spPr>
        <p:txBody>
          <a:bodyPr anchor="b">
            <a:normAutofit/>
          </a:bodyPr>
          <a:lstStyle/>
          <a:p>
            <a:r>
              <a:rPr lang="en-US" sz="4000" dirty="0"/>
              <a:t>Interactive Online Discussion: Let us change the way we talk </a:t>
            </a:r>
          </a:p>
        </p:txBody>
      </p:sp>
      <p:sp>
        <p:nvSpPr>
          <p:cNvPr id="3" name="Subtitle 2">
            <a:extLst>
              <a:ext uri="{FF2B5EF4-FFF2-40B4-BE49-F238E27FC236}">
                <a16:creationId xmlns:a16="http://schemas.microsoft.com/office/drawing/2014/main" id="{B1628F45-E789-5B4D-B3B4-3F7561932736}"/>
              </a:ext>
            </a:extLst>
          </p:cNvPr>
          <p:cNvSpPr>
            <a:spLocks noGrp="1"/>
          </p:cNvSpPr>
          <p:nvPr>
            <p:ph type="subTitle" idx="1"/>
          </p:nvPr>
        </p:nvSpPr>
        <p:spPr>
          <a:xfrm>
            <a:off x="477981" y="4872922"/>
            <a:ext cx="3933306" cy="1208141"/>
          </a:xfrm>
        </p:spPr>
        <p:txBody>
          <a:bodyPr>
            <a:normAutofit/>
          </a:bodyPr>
          <a:lstStyle/>
          <a:p>
            <a:pPr>
              <a:lnSpc>
                <a:spcPct val="100000"/>
              </a:lnSpc>
            </a:pPr>
            <a:r>
              <a:rPr lang="en-US" sz="1100" dirty="0"/>
              <a:t>David Kim, M.A.</a:t>
            </a:r>
          </a:p>
          <a:p>
            <a:pPr>
              <a:lnSpc>
                <a:spcPct val="100000"/>
              </a:lnSpc>
            </a:pPr>
            <a:r>
              <a:rPr lang="en-US" sz="1100" dirty="0"/>
              <a:t>Lecturer</a:t>
            </a:r>
          </a:p>
          <a:p>
            <a:pPr>
              <a:lnSpc>
                <a:spcPct val="100000"/>
              </a:lnSpc>
            </a:pPr>
            <a:r>
              <a:rPr lang="en-US" sz="1100" dirty="0"/>
              <a:t>IU East</a:t>
            </a:r>
          </a:p>
          <a:p>
            <a:pPr>
              <a:lnSpc>
                <a:spcPct val="100000"/>
              </a:lnSpc>
            </a:pPr>
            <a:r>
              <a:rPr lang="en-US" sz="1100" dirty="0"/>
              <a:t>Department of Criminal Justice/Political Science</a:t>
            </a:r>
          </a:p>
        </p:txBody>
      </p:sp>
      <p:sp>
        <p:nvSpPr>
          <p:cNvPr id="36"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3">
            <a:extLst>
              <a:ext uri="{FF2B5EF4-FFF2-40B4-BE49-F238E27FC236}">
                <a16:creationId xmlns:a16="http://schemas.microsoft.com/office/drawing/2014/main" id="{B74808CA-0B7C-4402-B5EB-9A7AB15D52A3}"/>
              </a:ext>
            </a:extLst>
          </p:cNvPr>
          <p:cNvPicPr>
            <a:picLocks noChangeAspect="1"/>
          </p:cNvPicPr>
          <p:nvPr/>
        </p:nvPicPr>
        <p:blipFill rotWithShape="1">
          <a:blip r:embed="rId2"/>
          <a:srcRect l="19909"/>
          <a:stretch/>
        </p:blipFill>
        <p:spPr>
          <a:xfrm>
            <a:off x="5705928" y="625684"/>
            <a:ext cx="5825692" cy="5455380"/>
          </a:xfrm>
          <a:prstGeom prst="rect">
            <a:avLst/>
          </a:prstGeom>
        </p:spPr>
      </p:pic>
      <p:pic>
        <p:nvPicPr>
          <p:cNvPr id="4" name="Picture 3">
            <a:extLst>
              <a:ext uri="{FF2B5EF4-FFF2-40B4-BE49-F238E27FC236}">
                <a16:creationId xmlns:a16="http://schemas.microsoft.com/office/drawing/2014/main" id="{7C73C127-C486-9B45-BB0C-856DE5A20C88}"/>
              </a:ext>
            </a:extLst>
          </p:cNvPr>
          <p:cNvPicPr>
            <a:picLocks noChangeAspect="1"/>
          </p:cNvPicPr>
          <p:nvPr/>
        </p:nvPicPr>
        <p:blipFill>
          <a:blip r:embed="rId3"/>
          <a:stretch>
            <a:fillRect/>
          </a:stretch>
        </p:blipFill>
        <p:spPr>
          <a:xfrm>
            <a:off x="3512623" y="4872922"/>
            <a:ext cx="903744" cy="903744"/>
          </a:xfrm>
          <a:prstGeom prst="rect">
            <a:avLst/>
          </a:prstGeom>
        </p:spPr>
      </p:pic>
    </p:spTree>
    <p:extLst>
      <p:ext uri="{BB962C8B-B14F-4D97-AF65-F5344CB8AC3E}">
        <p14:creationId xmlns:p14="http://schemas.microsoft.com/office/powerpoint/2010/main" val="55979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C1508A01-63EE-8F47-BB7B-2F1558DD6B48}"/>
                  </a:ext>
                </a:extLst>
              </p14:cNvPr>
              <p14:cNvContentPartPr/>
              <p14:nvPr/>
            </p14:nvContentPartPr>
            <p14:xfrm>
              <a:off x="463907" y="-463434"/>
              <a:ext cx="360" cy="360"/>
            </p14:xfrm>
          </p:contentPart>
        </mc:Choice>
        <mc:Fallback xmlns="">
          <p:pic>
            <p:nvPicPr>
              <p:cNvPr id="17" name="Ink 16">
                <a:extLst>
                  <a:ext uri="{FF2B5EF4-FFF2-40B4-BE49-F238E27FC236}">
                    <a16:creationId xmlns:a16="http://schemas.microsoft.com/office/drawing/2014/main" id="{C1508A01-63EE-8F47-BB7B-2F1558DD6B48}"/>
                  </a:ext>
                </a:extLst>
              </p:cNvPr>
              <p:cNvPicPr/>
              <p:nvPr/>
            </p:nvPicPr>
            <p:blipFill>
              <a:blip r:embed="rId21"/>
              <a:stretch>
                <a:fillRect/>
              </a:stretch>
            </p:blipFill>
            <p:spPr>
              <a:xfrm>
                <a:off x="454907" y="-472074"/>
                <a:ext cx="18000" cy="18000"/>
              </a:xfrm>
              <a:prstGeom prst="rect">
                <a:avLst/>
              </a:prstGeom>
            </p:spPr>
          </p:pic>
        </mc:Fallback>
      </mc:AlternateContent>
      <p:pic>
        <p:nvPicPr>
          <p:cNvPr id="19" name="Picture 18" descr="A screenshot of a social media post&#10;&#10;Description automatically generated">
            <a:extLst>
              <a:ext uri="{FF2B5EF4-FFF2-40B4-BE49-F238E27FC236}">
                <a16:creationId xmlns:a16="http://schemas.microsoft.com/office/drawing/2014/main" id="{0450ACD4-AB79-5841-B8C6-6FFCA8DCB681}"/>
              </a:ext>
            </a:extLst>
          </p:cNvPr>
          <p:cNvPicPr>
            <a:picLocks noChangeAspect="1"/>
          </p:cNvPicPr>
          <p:nvPr/>
        </p:nvPicPr>
        <p:blipFill>
          <a:blip r:embed="rId22"/>
          <a:stretch>
            <a:fillRect/>
          </a:stretch>
        </p:blipFill>
        <p:spPr>
          <a:xfrm>
            <a:off x="64008" y="0"/>
            <a:ext cx="3537679" cy="6858000"/>
          </a:xfrm>
          <a:prstGeom prst="rect">
            <a:avLst/>
          </a:prstGeom>
        </p:spPr>
      </p:pic>
      <p:pic>
        <p:nvPicPr>
          <p:cNvPr id="21" name="Picture 20" descr="A screenshot of a social media post&#10;&#10;Description automatically generated">
            <a:extLst>
              <a:ext uri="{FF2B5EF4-FFF2-40B4-BE49-F238E27FC236}">
                <a16:creationId xmlns:a16="http://schemas.microsoft.com/office/drawing/2014/main" id="{AB51E7FE-6640-A146-B743-708743FA47DB}"/>
              </a:ext>
            </a:extLst>
          </p:cNvPr>
          <p:cNvPicPr>
            <a:picLocks noChangeAspect="1"/>
          </p:cNvPicPr>
          <p:nvPr/>
        </p:nvPicPr>
        <p:blipFill>
          <a:blip r:embed="rId23"/>
          <a:stretch>
            <a:fillRect/>
          </a:stretch>
        </p:blipFill>
        <p:spPr>
          <a:xfrm>
            <a:off x="4322496" y="0"/>
            <a:ext cx="2988839" cy="6858000"/>
          </a:xfrm>
          <a:prstGeom prst="rect">
            <a:avLst/>
          </a:prstGeom>
        </p:spPr>
      </p:pic>
      <p:pic>
        <p:nvPicPr>
          <p:cNvPr id="23" name="Picture 22" descr="A screenshot of a social media post&#10;&#10;Description automatically generated">
            <a:extLst>
              <a:ext uri="{FF2B5EF4-FFF2-40B4-BE49-F238E27FC236}">
                <a16:creationId xmlns:a16="http://schemas.microsoft.com/office/drawing/2014/main" id="{99DED598-1B64-044C-A9E5-4464A2C524C8}"/>
              </a:ext>
            </a:extLst>
          </p:cNvPr>
          <p:cNvPicPr>
            <a:picLocks noChangeAspect="1"/>
          </p:cNvPicPr>
          <p:nvPr/>
        </p:nvPicPr>
        <p:blipFill>
          <a:blip r:embed="rId24"/>
          <a:stretch>
            <a:fillRect/>
          </a:stretch>
        </p:blipFill>
        <p:spPr>
          <a:xfrm>
            <a:off x="8116271" y="0"/>
            <a:ext cx="2982050" cy="6858000"/>
          </a:xfrm>
          <a:prstGeom prst="rect">
            <a:avLst/>
          </a:prstGeom>
        </p:spPr>
      </p:pic>
      <mc:AlternateContent xmlns:mc="http://schemas.openxmlformats.org/markup-compatibility/2006">
        <mc:Choice xmlns:p14="http://schemas.microsoft.com/office/powerpoint/2010/main" Requires="p14">
          <p:contentPart p14:bwMode="auto" r:id="rId25">
            <p14:nvContentPartPr>
              <p14:cNvPr id="24" name="Ink 23">
                <a:extLst>
                  <a:ext uri="{FF2B5EF4-FFF2-40B4-BE49-F238E27FC236}">
                    <a16:creationId xmlns:a16="http://schemas.microsoft.com/office/drawing/2014/main" id="{34167E93-DB07-8F44-B11C-88E1651BF224}"/>
                  </a:ext>
                </a:extLst>
              </p14:cNvPr>
              <p14:cNvContentPartPr/>
              <p14:nvPr/>
            </p14:nvContentPartPr>
            <p14:xfrm>
              <a:off x="637895" y="153273"/>
              <a:ext cx="552240" cy="3600"/>
            </p14:xfrm>
          </p:contentPart>
        </mc:Choice>
        <mc:Fallback>
          <p:pic>
            <p:nvPicPr>
              <p:cNvPr id="24" name="Ink 23">
                <a:extLst>
                  <a:ext uri="{FF2B5EF4-FFF2-40B4-BE49-F238E27FC236}">
                    <a16:creationId xmlns:a16="http://schemas.microsoft.com/office/drawing/2014/main" id="{34167E93-DB07-8F44-B11C-88E1651BF224}"/>
                  </a:ext>
                </a:extLst>
              </p:cNvPr>
              <p:cNvPicPr/>
              <p:nvPr/>
            </p:nvPicPr>
            <p:blipFill>
              <a:blip r:embed="rId26"/>
              <a:stretch>
                <a:fillRect/>
              </a:stretch>
            </p:blipFill>
            <p:spPr>
              <a:xfrm>
                <a:off x="619895" y="135633"/>
                <a:ext cx="587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Ink 24">
                <a:extLst>
                  <a:ext uri="{FF2B5EF4-FFF2-40B4-BE49-F238E27FC236}">
                    <a16:creationId xmlns:a16="http://schemas.microsoft.com/office/drawing/2014/main" id="{1FF50F89-FA02-0B47-A095-3B7585C3B756}"/>
                  </a:ext>
                </a:extLst>
              </p14:cNvPr>
              <p14:cNvContentPartPr/>
              <p14:nvPr/>
            </p14:nvContentPartPr>
            <p14:xfrm>
              <a:off x="341615" y="110433"/>
              <a:ext cx="164880" cy="158760"/>
            </p14:xfrm>
          </p:contentPart>
        </mc:Choice>
        <mc:Fallback>
          <p:pic>
            <p:nvPicPr>
              <p:cNvPr id="25" name="Ink 24">
                <a:extLst>
                  <a:ext uri="{FF2B5EF4-FFF2-40B4-BE49-F238E27FC236}">
                    <a16:creationId xmlns:a16="http://schemas.microsoft.com/office/drawing/2014/main" id="{1FF50F89-FA02-0B47-A095-3B7585C3B756}"/>
                  </a:ext>
                </a:extLst>
              </p:cNvPr>
              <p:cNvPicPr/>
              <p:nvPr/>
            </p:nvPicPr>
            <p:blipFill>
              <a:blip r:embed="rId28"/>
              <a:stretch>
                <a:fillRect/>
              </a:stretch>
            </p:blipFill>
            <p:spPr>
              <a:xfrm>
                <a:off x="323615" y="92433"/>
                <a:ext cx="200520" cy="194400"/>
              </a:xfrm>
              <a:prstGeom prst="rect">
                <a:avLst/>
              </a:prstGeom>
            </p:spPr>
          </p:pic>
        </mc:Fallback>
      </mc:AlternateContent>
      <p:grpSp>
        <p:nvGrpSpPr>
          <p:cNvPr id="28" name="Group 27">
            <a:extLst>
              <a:ext uri="{FF2B5EF4-FFF2-40B4-BE49-F238E27FC236}">
                <a16:creationId xmlns:a16="http://schemas.microsoft.com/office/drawing/2014/main" id="{CE74A377-F65C-4A4C-8B7B-21D5005D39D6}"/>
              </a:ext>
            </a:extLst>
          </p:cNvPr>
          <p:cNvGrpSpPr/>
          <p:nvPr/>
        </p:nvGrpSpPr>
        <p:grpSpPr>
          <a:xfrm>
            <a:off x="442775" y="3359793"/>
            <a:ext cx="755640" cy="106200"/>
            <a:chOff x="442775" y="3359793"/>
            <a:chExt cx="755640" cy="106200"/>
          </a:xfrm>
        </p:grpSpPr>
        <mc:AlternateContent xmlns:mc="http://schemas.openxmlformats.org/markup-compatibility/2006">
          <mc:Choice xmlns:p14="http://schemas.microsoft.com/office/powerpoint/2010/main" Requires="p14">
            <p:contentPart p14:bwMode="auto" r:id="rId29">
              <p14:nvContentPartPr>
                <p14:cNvPr id="26" name="Ink 25">
                  <a:extLst>
                    <a:ext uri="{FF2B5EF4-FFF2-40B4-BE49-F238E27FC236}">
                      <a16:creationId xmlns:a16="http://schemas.microsoft.com/office/drawing/2014/main" id="{B4E09F36-9AFC-434F-82EA-A1FFCF1D88F3}"/>
                    </a:ext>
                  </a:extLst>
                </p14:cNvPr>
                <p14:cNvContentPartPr/>
                <p14:nvPr/>
              </p14:nvContentPartPr>
              <p14:xfrm>
                <a:off x="723575" y="3377793"/>
                <a:ext cx="474840" cy="3240"/>
              </p14:xfrm>
            </p:contentPart>
          </mc:Choice>
          <mc:Fallback>
            <p:pic>
              <p:nvPicPr>
                <p:cNvPr id="26" name="Ink 25">
                  <a:extLst>
                    <a:ext uri="{FF2B5EF4-FFF2-40B4-BE49-F238E27FC236}">
                      <a16:creationId xmlns:a16="http://schemas.microsoft.com/office/drawing/2014/main" id="{B4E09F36-9AFC-434F-82EA-A1FFCF1D88F3}"/>
                    </a:ext>
                  </a:extLst>
                </p:cNvPr>
                <p:cNvPicPr/>
                <p:nvPr/>
              </p:nvPicPr>
              <p:blipFill>
                <a:blip r:embed="rId30"/>
                <a:stretch>
                  <a:fillRect/>
                </a:stretch>
              </p:blipFill>
              <p:spPr>
                <a:xfrm>
                  <a:off x="705575" y="3359793"/>
                  <a:ext cx="510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Ink 26">
                  <a:extLst>
                    <a:ext uri="{FF2B5EF4-FFF2-40B4-BE49-F238E27FC236}">
                      <a16:creationId xmlns:a16="http://schemas.microsoft.com/office/drawing/2014/main" id="{1976084E-CFFA-6A4C-8383-7910CC18A60B}"/>
                    </a:ext>
                  </a:extLst>
                </p14:cNvPr>
                <p14:cNvContentPartPr/>
                <p14:nvPr/>
              </p14:nvContentPartPr>
              <p14:xfrm>
                <a:off x="442775" y="3359793"/>
                <a:ext cx="109080" cy="106200"/>
              </p14:xfrm>
            </p:contentPart>
          </mc:Choice>
          <mc:Fallback>
            <p:pic>
              <p:nvPicPr>
                <p:cNvPr id="27" name="Ink 26">
                  <a:extLst>
                    <a:ext uri="{FF2B5EF4-FFF2-40B4-BE49-F238E27FC236}">
                      <a16:creationId xmlns:a16="http://schemas.microsoft.com/office/drawing/2014/main" id="{1976084E-CFFA-6A4C-8383-7910CC18A60B}"/>
                    </a:ext>
                  </a:extLst>
                </p:cNvPr>
                <p:cNvPicPr/>
                <p:nvPr/>
              </p:nvPicPr>
              <p:blipFill>
                <a:blip r:embed="rId32"/>
                <a:stretch>
                  <a:fillRect/>
                </a:stretch>
              </p:blipFill>
              <p:spPr>
                <a:xfrm>
                  <a:off x="424775" y="3341793"/>
                  <a:ext cx="144720" cy="141840"/>
                </a:xfrm>
                <a:prstGeom prst="rect">
                  <a:avLst/>
                </a:prstGeom>
              </p:spPr>
            </p:pic>
          </mc:Fallback>
        </mc:AlternateContent>
      </p:grpSp>
      <p:grpSp>
        <p:nvGrpSpPr>
          <p:cNvPr id="31" name="Group 30">
            <a:extLst>
              <a:ext uri="{FF2B5EF4-FFF2-40B4-BE49-F238E27FC236}">
                <a16:creationId xmlns:a16="http://schemas.microsoft.com/office/drawing/2014/main" id="{E76E919B-3822-E44D-91A8-CF18CF553A61}"/>
              </a:ext>
            </a:extLst>
          </p:cNvPr>
          <p:cNvGrpSpPr/>
          <p:nvPr/>
        </p:nvGrpSpPr>
        <p:grpSpPr>
          <a:xfrm>
            <a:off x="613055" y="5075553"/>
            <a:ext cx="531000" cy="24120"/>
            <a:chOff x="613055" y="5075553"/>
            <a:chExt cx="531000" cy="24120"/>
          </a:xfrm>
        </p:grpSpPr>
        <mc:AlternateContent xmlns:mc="http://schemas.openxmlformats.org/markup-compatibility/2006">
          <mc:Choice xmlns:p14="http://schemas.microsoft.com/office/powerpoint/2010/main" Requires="p14">
            <p:contentPart p14:bwMode="auto" r:id="rId33">
              <p14:nvContentPartPr>
                <p14:cNvPr id="29" name="Ink 28">
                  <a:extLst>
                    <a:ext uri="{FF2B5EF4-FFF2-40B4-BE49-F238E27FC236}">
                      <a16:creationId xmlns:a16="http://schemas.microsoft.com/office/drawing/2014/main" id="{20454BC8-D6CD-E54D-B73F-78735E6F6D46}"/>
                    </a:ext>
                  </a:extLst>
                </p14:cNvPr>
                <p14:cNvContentPartPr/>
                <p14:nvPr/>
              </p14:nvContentPartPr>
              <p14:xfrm>
                <a:off x="826175" y="5075553"/>
                <a:ext cx="317880" cy="3240"/>
              </p14:xfrm>
            </p:contentPart>
          </mc:Choice>
          <mc:Fallback>
            <p:pic>
              <p:nvPicPr>
                <p:cNvPr id="29" name="Ink 28">
                  <a:extLst>
                    <a:ext uri="{FF2B5EF4-FFF2-40B4-BE49-F238E27FC236}">
                      <a16:creationId xmlns:a16="http://schemas.microsoft.com/office/drawing/2014/main" id="{20454BC8-D6CD-E54D-B73F-78735E6F6D46}"/>
                    </a:ext>
                  </a:extLst>
                </p:cNvPr>
                <p:cNvPicPr/>
                <p:nvPr/>
              </p:nvPicPr>
              <p:blipFill>
                <a:blip r:embed="rId34"/>
                <a:stretch>
                  <a:fillRect/>
                </a:stretch>
              </p:blipFill>
              <p:spPr>
                <a:xfrm>
                  <a:off x="808535" y="5057553"/>
                  <a:ext cx="3535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Ink 29">
                  <a:extLst>
                    <a:ext uri="{FF2B5EF4-FFF2-40B4-BE49-F238E27FC236}">
                      <a16:creationId xmlns:a16="http://schemas.microsoft.com/office/drawing/2014/main" id="{C1FE1E84-5A82-DA4E-95E3-F466186E9C7E}"/>
                    </a:ext>
                  </a:extLst>
                </p14:cNvPr>
                <p14:cNvContentPartPr/>
                <p14:nvPr/>
              </p14:nvContentPartPr>
              <p14:xfrm>
                <a:off x="613055" y="5099313"/>
                <a:ext cx="360" cy="360"/>
              </p14:xfrm>
            </p:contentPart>
          </mc:Choice>
          <mc:Fallback>
            <p:pic>
              <p:nvPicPr>
                <p:cNvPr id="30" name="Ink 29">
                  <a:extLst>
                    <a:ext uri="{FF2B5EF4-FFF2-40B4-BE49-F238E27FC236}">
                      <a16:creationId xmlns:a16="http://schemas.microsoft.com/office/drawing/2014/main" id="{C1FE1E84-5A82-DA4E-95E3-F466186E9C7E}"/>
                    </a:ext>
                  </a:extLst>
                </p:cNvPr>
                <p:cNvPicPr/>
                <p:nvPr/>
              </p:nvPicPr>
              <p:blipFill>
                <a:blip r:embed="rId36"/>
                <a:stretch>
                  <a:fillRect/>
                </a:stretch>
              </p:blipFill>
              <p:spPr>
                <a:xfrm>
                  <a:off x="595415" y="5081673"/>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32" name="Ink 31">
                <a:extLst>
                  <a:ext uri="{FF2B5EF4-FFF2-40B4-BE49-F238E27FC236}">
                    <a16:creationId xmlns:a16="http://schemas.microsoft.com/office/drawing/2014/main" id="{C6BD73F4-5D62-A34C-B56E-9A18B9C163AB}"/>
                  </a:ext>
                </a:extLst>
              </p14:cNvPr>
              <p14:cNvContentPartPr/>
              <p14:nvPr/>
            </p14:nvContentPartPr>
            <p14:xfrm>
              <a:off x="4982015" y="670953"/>
              <a:ext cx="340560" cy="360"/>
            </p14:xfrm>
          </p:contentPart>
        </mc:Choice>
        <mc:Fallback>
          <p:pic>
            <p:nvPicPr>
              <p:cNvPr id="32" name="Ink 31">
                <a:extLst>
                  <a:ext uri="{FF2B5EF4-FFF2-40B4-BE49-F238E27FC236}">
                    <a16:creationId xmlns:a16="http://schemas.microsoft.com/office/drawing/2014/main" id="{C6BD73F4-5D62-A34C-B56E-9A18B9C163AB}"/>
                  </a:ext>
                </a:extLst>
              </p:cNvPr>
              <p:cNvPicPr/>
              <p:nvPr/>
            </p:nvPicPr>
            <p:blipFill>
              <a:blip r:embed="rId38"/>
              <a:stretch>
                <a:fillRect/>
              </a:stretch>
            </p:blipFill>
            <p:spPr>
              <a:xfrm>
                <a:off x="4964375" y="652953"/>
                <a:ext cx="376200" cy="36000"/>
              </a:xfrm>
              <a:prstGeom prst="rect">
                <a:avLst/>
              </a:prstGeom>
            </p:spPr>
          </p:pic>
        </mc:Fallback>
      </mc:AlternateContent>
      <p:grpSp>
        <p:nvGrpSpPr>
          <p:cNvPr id="37" name="Group 36">
            <a:extLst>
              <a:ext uri="{FF2B5EF4-FFF2-40B4-BE49-F238E27FC236}">
                <a16:creationId xmlns:a16="http://schemas.microsoft.com/office/drawing/2014/main" id="{8837AA6B-A8CB-4142-AE41-811273D15EE5}"/>
              </a:ext>
            </a:extLst>
          </p:cNvPr>
          <p:cNvGrpSpPr/>
          <p:nvPr/>
        </p:nvGrpSpPr>
        <p:grpSpPr>
          <a:xfrm>
            <a:off x="4919735" y="3465633"/>
            <a:ext cx="585360" cy="84240"/>
            <a:chOff x="4919735" y="3465633"/>
            <a:chExt cx="585360" cy="84240"/>
          </a:xfrm>
        </p:grpSpPr>
        <mc:AlternateContent xmlns:mc="http://schemas.openxmlformats.org/markup-compatibility/2006">
          <mc:Choice xmlns:p14="http://schemas.microsoft.com/office/powerpoint/2010/main" Requires="p14">
            <p:contentPart p14:bwMode="auto" r:id="rId39">
              <p14:nvContentPartPr>
                <p14:cNvPr id="33" name="Ink 32">
                  <a:extLst>
                    <a:ext uri="{FF2B5EF4-FFF2-40B4-BE49-F238E27FC236}">
                      <a16:creationId xmlns:a16="http://schemas.microsoft.com/office/drawing/2014/main" id="{8DE6E123-E9E4-BF47-AAF8-EB2027AC71B3}"/>
                    </a:ext>
                  </a:extLst>
                </p14:cNvPr>
                <p14:cNvContentPartPr/>
                <p14:nvPr/>
              </p14:nvContentPartPr>
              <p14:xfrm>
                <a:off x="5117015" y="3493713"/>
                <a:ext cx="365760" cy="360"/>
              </p14:xfrm>
            </p:contentPart>
          </mc:Choice>
          <mc:Fallback>
            <p:pic>
              <p:nvPicPr>
                <p:cNvPr id="33" name="Ink 32">
                  <a:extLst>
                    <a:ext uri="{FF2B5EF4-FFF2-40B4-BE49-F238E27FC236}">
                      <a16:creationId xmlns:a16="http://schemas.microsoft.com/office/drawing/2014/main" id="{8DE6E123-E9E4-BF47-AAF8-EB2027AC71B3}"/>
                    </a:ext>
                  </a:extLst>
                </p:cNvPr>
                <p:cNvPicPr/>
                <p:nvPr/>
              </p:nvPicPr>
              <p:blipFill>
                <a:blip r:embed="rId40"/>
                <a:stretch>
                  <a:fillRect/>
                </a:stretch>
              </p:blipFill>
              <p:spPr>
                <a:xfrm>
                  <a:off x="5099375" y="3475713"/>
                  <a:ext cx="401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Ink 33">
                  <a:extLst>
                    <a:ext uri="{FF2B5EF4-FFF2-40B4-BE49-F238E27FC236}">
                      <a16:creationId xmlns:a16="http://schemas.microsoft.com/office/drawing/2014/main" id="{93CF97BF-41DA-7146-8454-B23379C421FA}"/>
                    </a:ext>
                  </a:extLst>
                </p14:cNvPr>
                <p14:cNvContentPartPr/>
                <p14:nvPr/>
              </p14:nvContentPartPr>
              <p14:xfrm>
                <a:off x="4919735" y="3470313"/>
                <a:ext cx="84600" cy="79560"/>
              </p14:xfrm>
            </p:contentPart>
          </mc:Choice>
          <mc:Fallback>
            <p:pic>
              <p:nvPicPr>
                <p:cNvPr id="34" name="Ink 33">
                  <a:extLst>
                    <a:ext uri="{FF2B5EF4-FFF2-40B4-BE49-F238E27FC236}">
                      <a16:creationId xmlns:a16="http://schemas.microsoft.com/office/drawing/2014/main" id="{93CF97BF-41DA-7146-8454-B23379C421FA}"/>
                    </a:ext>
                  </a:extLst>
                </p:cNvPr>
                <p:cNvPicPr/>
                <p:nvPr/>
              </p:nvPicPr>
              <p:blipFill>
                <a:blip r:embed="rId42"/>
                <a:stretch>
                  <a:fillRect/>
                </a:stretch>
              </p:blipFill>
              <p:spPr>
                <a:xfrm>
                  <a:off x="4901735" y="3452673"/>
                  <a:ext cx="120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 name="Ink 35">
                  <a:extLst>
                    <a:ext uri="{FF2B5EF4-FFF2-40B4-BE49-F238E27FC236}">
                      <a16:creationId xmlns:a16="http://schemas.microsoft.com/office/drawing/2014/main" id="{D0D3900B-D064-474A-ADD2-EFC71A83BAC6}"/>
                    </a:ext>
                  </a:extLst>
                </p14:cNvPr>
                <p14:cNvContentPartPr/>
                <p14:nvPr/>
              </p14:nvContentPartPr>
              <p14:xfrm>
                <a:off x="5107655" y="3465633"/>
                <a:ext cx="397440" cy="19440"/>
              </p14:xfrm>
            </p:contentPart>
          </mc:Choice>
          <mc:Fallback>
            <p:pic>
              <p:nvPicPr>
                <p:cNvPr id="36" name="Ink 35">
                  <a:extLst>
                    <a:ext uri="{FF2B5EF4-FFF2-40B4-BE49-F238E27FC236}">
                      <a16:creationId xmlns:a16="http://schemas.microsoft.com/office/drawing/2014/main" id="{D0D3900B-D064-474A-ADD2-EFC71A83BAC6}"/>
                    </a:ext>
                  </a:extLst>
                </p:cNvPr>
                <p:cNvPicPr/>
                <p:nvPr/>
              </p:nvPicPr>
              <p:blipFill>
                <a:blip r:embed="rId44"/>
                <a:stretch>
                  <a:fillRect/>
                </a:stretch>
              </p:blipFill>
              <p:spPr>
                <a:xfrm>
                  <a:off x="5089655" y="3447993"/>
                  <a:ext cx="433080" cy="55080"/>
                </a:xfrm>
                <a:prstGeom prst="rect">
                  <a:avLst/>
                </a:prstGeom>
              </p:spPr>
            </p:pic>
          </mc:Fallback>
        </mc:AlternateContent>
      </p:grpSp>
      <p:grpSp>
        <p:nvGrpSpPr>
          <p:cNvPr id="40" name="Group 39">
            <a:extLst>
              <a:ext uri="{FF2B5EF4-FFF2-40B4-BE49-F238E27FC236}">
                <a16:creationId xmlns:a16="http://schemas.microsoft.com/office/drawing/2014/main" id="{8AB279DC-3684-964E-9BA6-29333C267108}"/>
              </a:ext>
            </a:extLst>
          </p:cNvPr>
          <p:cNvGrpSpPr/>
          <p:nvPr/>
        </p:nvGrpSpPr>
        <p:grpSpPr>
          <a:xfrm>
            <a:off x="5004335" y="5935233"/>
            <a:ext cx="756720" cy="141840"/>
            <a:chOff x="5004335" y="5935233"/>
            <a:chExt cx="756720" cy="141840"/>
          </a:xfrm>
        </p:grpSpPr>
        <mc:AlternateContent xmlns:mc="http://schemas.openxmlformats.org/markup-compatibility/2006">
          <mc:Choice xmlns:p14="http://schemas.microsoft.com/office/powerpoint/2010/main" Requires="p14">
            <p:contentPart p14:bwMode="auto" r:id="rId45">
              <p14:nvContentPartPr>
                <p14:cNvPr id="38" name="Ink 37">
                  <a:extLst>
                    <a:ext uri="{FF2B5EF4-FFF2-40B4-BE49-F238E27FC236}">
                      <a16:creationId xmlns:a16="http://schemas.microsoft.com/office/drawing/2014/main" id="{266EE976-AE52-CD4E-AD01-6784A0A3C40A}"/>
                    </a:ext>
                  </a:extLst>
                </p14:cNvPr>
                <p14:cNvContentPartPr/>
                <p14:nvPr/>
              </p14:nvContentPartPr>
              <p14:xfrm>
                <a:off x="5235095" y="5935233"/>
                <a:ext cx="525960" cy="33120"/>
              </p14:xfrm>
            </p:contentPart>
          </mc:Choice>
          <mc:Fallback>
            <p:pic>
              <p:nvPicPr>
                <p:cNvPr id="38" name="Ink 37">
                  <a:extLst>
                    <a:ext uri="{FF2B5EF4-FFF2-40B4-BE49-F238E27FC236}">
                      <a16:creationId xmlns:a16="http://schemas.microsoft.com/office/drawing/2014/main" id="{266EE976-AE52-CD4E-AD01-6784A0A3C40A}"/>
                    </a:ext>
                  </a:extLst>
                </p:cNvPr>
                <p:cNvPicPr/>
                <p:nvPr/>
              </p:nvPicPr>
              <p:blipFill>
                <a:blip r:embed="rId46"/>
                <a:stretch>
                  <a:fillRect/>
                </a:stretch>
              </p:blipFill>
              <p:spPr>
                <a:xfrm>
                  <a:off x="5217095" y="5917593"/>
                  <a:ext cx="561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Ink 38">
                  <a:extLst>
                    <a:ext uri="{FF2B5EF4-FFF2-40B4-BE49-F238E27FC236}">
                      <a16:creationId xmlns:a16="http://schemas.microsoft.com/office/drawing/2014/main" id="{7D9B2BD5-12C1-564C-85BC-BB3F367A4DE8}"/>
                    </a:ext>
                  </a:extLst>
                </p14:cNvPr>
                <p14:cNvContentPartPr/>
                <p14:nvPr/>
              </p14:nvContentPartPr>
              <p14:xfrm>
                <a:off x="5004335" y="5971953"/>
                <a:ext cx="111960" cy="105120"/>
              </p14:xfrm>
            </p:contentPart>
          </mc:Choice>
          <mc:Fallback>
            <p:pic>
              <p:nvPicPr>
                <p:cNvPr id="39" name="Ink 38">
                  <a:extLst>
                    <a:ext uri="{FF2B5EF4-FFF2-40B4-BE49-F238E27FC236}">
                      <a16:creationId xmlns:a16="http://schemas.microsoft.com/office/drawing/2014/main" id="{7D9B2BD5-12C1-564C-85BC-BB3F367A4DE8}"/>
                    </a:ext>
                  </a:extLst>
                </p:cNvPr>
                <p:cNvPicPr/>
                <p:nvPr/>
              </p:nvPicPr>
              <p:blipFill>
                <a:blip r:embed="rId48"/>
                <a:stretch>
                  <a:fillRect/>
                </a:stretch>
              </p:blipFill>
              <p:spPr>
                <a:xfrm>
                  <a:off x="4986335" y="5953953"/>
                  <a:ext cx="147600" cy="140760"/>
                </a:xfrm>
                <a:prstGeom prst="rect">
                  <a:avLst/>
                </a:prstGeom>
              </p:spPr>
            </p:pic>
          </mc:Fallback>
        </mc:AlternateContent>
      </p:grpSp>
      <p:grpSp>
        <p:nvGrpSpPr>
          <p:cNvPr id="43" name="Group 42">
            <a:extLst>
              <a:ext uri="{FF2B5EF4-FFF2-40B4-BE49-F238E27FC236}">
                <a16:creationId xmlns:a16="http://schemas.microsoft.com/office/drawing/2014/main" id="{0E04F1B5-954E-8D49-B495-63CCB47F5CFF}"/>
              </a:ext>
            </a:extLst>
          </p:cNvPr>
          <p:cNvGrpSpPr/>
          <p:nvPr/>
        </p:nvGrpSpPr>
        <p:grpSpPr>
          <a:xfrm>
            <a:off x="8808455" y="5607273"/>
            <a:ext cx="609120" cy="91800"/>
            <a:chOff x="8808455" y="5607273"/>
            <a:chExt cx="609120" cy="91800"/>
          </a:xfrm>
        </p:grpSpPr>
        <mc:AlternateContent xmlns:mc="http://schemas.openxmlformats.org/markup-compatibility/2006">
          <mc:Choice xmlns:p14="http://schemas.microsoft.com/office/powerpoint/2010/main" Requires="p14">
            <p:contentPart p14:bwMode="auto" r:id="rId49">
              <p14:nvContentPartPr>
                <p14:cNvPr id="41" name="Ink 40">
                  <a:extLst>
                    <a:ext uri="{FF2B5EF4-FFF2-40B4-BE49-F238E27FC236}">
                      <a16:creationId xmlns:a16="http://schemas.microsoft.com/office/drawing/2014/main" id="{C32B5D78-26B5-2B4B-AD38-6EEE37291992}"/>
                    </a:ext>
                  </a:extLst>
                </p14:cNvPr>
                <p14:cNvContentPartPr/>
                <p14:nvPr/>
              </p14:nvContentPartPr>
              <p14:xfrm>
                <a:off x="9100775" y="5607273"/>
                <a:ext cx="316800" cy="52920"/>
              </p14:xfrm>
            </p:contentPart>
          </mc:Choice>
          <mc:Fallback>
            <p:pic>
              <p:nvPicPr>
                <p:cNvPr id="41" name="Ink 40">
                  <a:extLst>
                    <a:ext uri="{FF2B5EF4-FFF2-40B4-BE49-F238E27FC236}">
                      <a16:creationId xmlns:a16="http://schemas.microsoft.com/office/drawing/2014/main" id="{C32B5D78-26B5-2B4B-AD38-6EEE37291992}"/>
                    </a:ext>
                  </a:extLst>
                </p:cNvPr>
                <p:cNvPicPr/>
                <p:nvPr/>
              </p:nvPicPr>
              <p:blipFill>
                <a:blip r:embed="rId50"/>
                <a:stretch>
                  <a:fillRect/>
                </a:stretch>
              </p:blipFill>
              <p:spPr>
                <a:xfrm>
                  <a:off x="9082775" y="5589633"/>
                  <a:ext cx="352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Ink 41">
                  <a:extLst>
                    <a:ext uri="{FF2B5EF4-FFF2-40B4-BE49-F238E27FC236}">
                      <a16:creationId xmlns:a16="http://schemas.microsoft.com/office/drawing/2014/main" id="{23EEB642-9E6C-D645-9E7C-6A6A619389D6}"/>
                    </a:ext>
                  </a:extLst>
                </p14:cNvPr>
                <p14:cNvContentPartPr/>
                <p14:nvPr/>
              </p14:nvContentPartPr>
              <p14:xfrm>
                <a:off x="8808455" y="5632113"/>
                <a:ext cx="120240" cy="66960"/>
              </p14:xfrm>
            </p:contentPart>
          </mc:Choice>
          <mc:Fallback>
            <p:pic>
              <p:nvPicPr>
                <p:cNvPr id="42" name="Ink 41">
                  <a:extLst>
                    <a:ext uri="{FF2B5EF4-FFF2-40B4-BE49-F238E27FC236}">
                      <a16:creationId xmlns:a16="http://schemas.microsoft.com/office/drawing/2014/main" id="{23EEB642-9E6C-D645-9E7C-6A6A619389D6}"/>
                    </a:ext>
                  </a:extLst>
                </p:cNvPr>
                <p:cNvPicPr/>
                <p:nvPr/>
              </p:nvPicPr>
              <p:blipFill>
                <a:blip r:embed="rId52"/>
                <a:stretch>
                  <a:fillRect/>
                </a:stretch>
              </p:blipFill>
              <p:spPr>
                <a:xfrm>
                  <a:off x="8790455" y="5614473"/>
                  <a:ext cx="15588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44" name="Ink 43">
                <a:extLst>
                  <a:ext uri="{FF2B5EF4-FFF2-40B4-BE49-F238E27FC236}">
                    <a16:creationId xmlns:a16="http://schemas.microsoft.com/office/drawing/2014/main" id="{ED671024-8E80-314C-8A64-8BA4F467AC4E}"/>
                  </a:ext>
                </a:extLst>
              </p14:cNvPr>
              <p14:cNvContentPartPr/>
              <p14:nvPr/>
            </p14:nvContentPartPr>
            <p14:xfrm>
              <a:off x="8974415" y="3206433"/>
              <a:ext cx="372960" cy="3240"/>
            </p14:xfrm>
          </p:contentPart>
        </mc:Choice>
        <mc:Fallback>
          <p:pic>
            <p:nvPicPr>
              <p:cNvPr id="44" name="Ink 43">
                <a:extLst>
                  <a:ext uri="{FF2B5EF4-FFF2-40B4-BE49-F238E27FC236}">
                    <a16:creationId xmlns:a16="http://schemas.microsoft.com/office/drawing/2014/main" id="{ED671024-8E80-314C-8A64-8BA4F467AC4E}"/>
                  </a:ext>
                </a:extLst>
              </p:cNvPr>
              <p:cNvPicPr/>
              <p:nvPr/>
            </p:nvPicPr>
            <p:blipFill>
              <a:blip r:embed="rId54"/>
              <a:stretch>
                <a:fillRect/>
              </a:stretch>
            </p:blipFill>
            <p:spPr>
              <a:xfrm>
                <a:off x="8956775" y="3188793"/>
                <a:ext cx="408600" cy="38880"/>
              </a:xfrm>
              <a:prstGeom prst="rect">
                <a:avLst/>
              </a:prstGeom>
            </p:spPr>
          </p:pic>
        </mc:Fallback>
      </mc:AlternateContent>
      <p:grpSp>
        <p:nvGrpSpPr>
          <p:cNvPr id="47" name="Group 46">
            <a:extLst>
              <a:ext uri="{FF2B5EF4-FFF2-40B4-BE49-F238E27FC236}">
                <a16:creationId xmlns:a16="http://schemas.microsoft.com/office/drawing/2014/main" id="{D052070C-E2D6-5E49-ADA0-05990DE0E857}"/>
              </a:ext>
            </a:extLst>
          </p:cNvPr>
          <p:cNvGrpSpPr/>
          <p:nvPr/>
        </p:nvGrpSpPr>
        <p:grpSpPr>
          <a:xfrm>
            <a:off x="8634575" y="52113"/>
            <a:ext cx="780480" cy="162720"/>
            <a:chOff x="8634575" y="52113"/>
            <a:chExt cx="780480" cy="162720"/>
          </a:xfrm>
        </p:grpSpPr>
        <mc:AlternateContent xmlns:mc="http://schemas.openxmlformats.org/markup-compatibility/2006">
          <mc:Choice xmlns:p14="http://schemas.microsoft.com/office/powerpoint/2010/main" Requires="p14">
            <p:contentPart p14:bwMode="auto" r:id="rId55">
              <p14:nvContentPartPr>
                <p14:cNvPr id="45" name="Ink 44">
                  <a:extLst>
                    <a:ext uri="{FF2B5EF4-FFF2-40B4-BE49-F238E27FC236}">
                      <a16:creationId xmlns:a16="http://schemas.microsoft.com/office/drawing/2014/main" id="{74BBAFB0-3352-FE40-A7E7-62D3EC3328E8}"/>
                    </a:ext>
                  </a:extLst>
                </p14:cNvPr>
                <p14:cNvContentPartPr/>
                <p14:nvPr/>
              </p14:nvContentPartPr>
              <p14:xfrm>
                <a:off x="8847695" y="52113"/>
                <a:ext cx="567360" cy="3240"/>
              </p14:xfrm>
            </p:contentPart>
          </mc:Choice>
          <mc:Fallback>
            <p:pic>
              <p:nvPicPr>
                <p:cNvPr id="45" name="Ink 44">
                  <a:extLst>
                    <a:ext uri="{FF2B5EF4-FFF2-40B4-BE49-F238E27FC236}">
                      <a16:creationId xmlns:a16="http://schemas.microsoft.com/office/drawing/2014/main" id="{74BBAFB0-3352-FE40-A7E7-62D3EC3328E8}"/>
                    </a:ext>
                  </a:extLst>
                </p:cNvPr>
                <p:cNvPicPr/>
                <p:nvPr/>
              </p:nvPicPr>
              <p:blipFill>
                <a:blip r:embed="rId56"/>
                <a:stretch>
                  <a:fillRect/>
                </a:stretch>
              </p:blipFill>
              <p:spPr>
                <a:xfrm>
                  <a:off x="8829695" y="34473"/>
                  <a:ext cx="603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6" name="Ink 45">
                  <a:extLst>
                    <a:ext uri="{FF2B5EF4-FFF2-40B4-BE49-F238E27FC236}">
                      <a16:creationId xmlns:a16="http://schemas.microsoft.com/office/drawing/2014/main" id="{7285500D-5A5D-9845-99F8-48086876255B}"/>
                    </a:ext>
                  </a:extLst>
                </p14:cNvPr>
                <p14:cNvContentPartPr/>
                <p14:nvPr/>
              </p14:nvContentPartPr>
              <p14:xfrm>
                <a:off x="8634575" y="59313"/>
                <a:ext cx="110520" cy="155520"/>
              </p14:xfrm>
            </p:contentPart>
          </mc:Choice>
          <mc:Fallback>
            <p:pic>
              <p:nvPicPr>
                <p:cNvPr id="46" name="Ink 45">
                  <a:extLst>
                    <a:ext uri="{FF2B5EF4-FFF2-40B4-BE49-F238E27FC236}">
                      <a16:creationId xmlns:a16="http://schemas.microsoft.com/office/drawing/2014/main" id="{7285500D-5A5D-9845-99F8-48086876255B}"/>
                    </a:ext>
                  </a:extLst>
                </p:cNvPr>
                <p:cNvPicPr/>
                <p:nvPr/>
              </p:nvPicPr>
              <p:blipFill>
                <a:blip r:embed="rId58"/>
                <a:stretch>
                  <a:fillRect/>
                </a:stretch>
              </p:blipFill>
              <p:spPr>
                <a:xfrm>
                  <a:off x="8616935" y="41673"/>
                  <a:ext cx="146160" cy="191160"/>
                </a:xfrm>
                <a:prstGeom prst="rect">
                  <a:avLst/>
                </a:prstGeom>
              </p:spPr>
            </p:pic>
          </mc:Fallback>
        </mc:AlternateContent>
      </p:grpSp>
    </p:spTree>
    <p:extLst>
      <p:ext uri="{BB962C8B-B14F-4D97-AF65-F5344CB8AC3E}">
        <p14:creationId xmlns:p14="http://schemas.microsoft.com/office/powerpoint/2010/main" val="234449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CE0B7-6F33-F84E-9AE4-B1940FD000A3}"/>
              </a:ext>
            </a:extLst>
          </p:cNvPr>
          <p:cNvSpPr>
            <a:spLocks noGrp="1"/>
          </p:cNvSpPr>
          <p:nvPr>
            <p:ph type="title"/>
          </p:nvPr>
        </p:nvSpPr>
        <p:spPr>
          <a:xfrm>
            <a:off x="5080216" y="1076324"/>
            <a:ext cx="6272784" cy="1535051"/>
          </a:xfrm>
        </p:spPr>
        <p:txBody>
          <a:bodyPr anchor="b">
            <a:normAutofit/>
          </a:bodyPr>
          <a:lstStyle/>
          <a:p>
            <a:r>
              <a:rPr lang="en-US" sz="5200" dirty="0"/>
              <a:t>Group Discussion (~15 minutes)</a:t>
            </a:r>
          </a:p>
        </p:txBody>
      </p:sp>
      <p:pic>
        <p:nvPicPr>
          <p:cNvPr id="5" name="Picture 4">
            <a:extLst>
              <a:ext uri="{FF2B5EF4-FFF2-40B4-BE49-F238E27FC236}">
                <a16:creationId xmlns:a16="http://schemas.microsoft.com/office/drawing/2014/main" id="{DE2489B4-D93B-430E-88D6-F511A88879CC}"/>
              </a:ext>
            </a:extLst>
          </p:cNvPr>
          <p:cNvPicPr>
            <a:picLocks noChangeAspect="1"/>
          </p:cNvPicPr>
          <p:nvPr/>
        </p:nvPicPr>
        <p:blipFill rotWithShape="1">
          <a:blip r:embed="rId2"/>
          <a:srcRect l="28990" r="21740"/>
          <a:stretch/>
        </p:blipFill>
        <p:spPr>
          <a:xfrm>
            <a:off x="20" y="10"/>
            <a:ext cx="4505305" cy="6857990"/>
          </a:xfrm>
          <a:prstGeom prst="rect">
            <a:avLst/>
          </a:prstGeom>
        </p:spPr>
      </p:pic>
      <p:sp>
        <p:nvSpPr>
          <p:cNvPr id="20" name="Rectangle 19">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1DAB6B2-A57C-8545-8E5F-A560263EFE93}"/>
              </a:ext>
            </a:extLst>
          </p:cNvPr>
          <p:cNvSpPr>
            <a:spLocks noGrp="1"/>
          </p:cNvSpPr>
          <p:nvPr>
            <p:ph idx="1"/>
          </p:nvPr>
        </p:nvSpPr>
        <p:spPr>
          <a:xfrm>
            <a:off x="5080216" y="3351276"/>
            <a:ext cx="6272784" cy="2825686"/>
          </a:xfrm>
        </p:spPr>
        <p:txBody>
          <a:bodyPr>
            <a:normAutofit fontScale="92500"/>
          </a:bodyPr>
          <a:lstStyle/>
          <a:p>
            <a:r>
              <a:rPr lang="en-US" sz="1800" dirty="0"/>
              <a:t>Within your group, discuss how you can redesign it to increase student interaction and critical thinking skills </a:t>
            </a:r>
          </a:p>
          <a:p>
            <a:pPr lvl="1"/>
            <a:r>
              <a:rPr lang="en-US" sz="1800" dirty="0"/>
              <a:t>Please redesign it so that it will be similar to a face-to-face environment </a:t>
            </a:r>
          </a:p>
          <a:p>
            <a:pPr lvl="2"/>
            <a:r>
              <a:rPr lang="en-US" sz="1400" dirty="0"/>
              <a:t>Try to add a new “feature” such as video recording, group discussion posts, journal articles, </a:t>
            </a:r>
            <a:r>
              <a:rPr lang="en-US" sz="1400" dirty="0" err="1"/>
              <a:t>etc</a:t>
            </a:r>
            <a:r>
              <a:rPr lang="en-US" sz="1400" dirty="0"/>
              <a:t> when redesigning a new discussion forum</a:t>
            </a:r>
            <a:endParaRPr lang="en-US" sz="1200" dirty="0"/>
          </a:p>
          <a:p>
            <a:pPr lvl="1"/>
            <a:r>
              <a:rPr lang="en-US" sz="1800" dirty="0"/>
              <a:t>Due to the time limitations, redesign one of your group member’s discussion forum</a:t>
            </a:r>
          </a:p>
          <a:p>
            <a:pPr lvl="1"/>
            <a:r>
              <a:rPr lang="en-US" sz="1800" dirty="0"/>
              <a:t>We will be sharing your new ideas!</a:t>
            </a:r>
          </a:p>
        </p:txBody>
      </p:sp>
    </p:spTree>
    <p:extLst>
      <p:ext uri="{BB962C8B-B14F-4D97-AF65-F5344CB8AC3E}">
        <p14:creationId xmlns:p14="http://schemas.microsoft.com/office/powerpoint/2010/main" val="418886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0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5" name="Rectangle 10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Rectangle 10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7" name="Rectangle 107">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7CFAB-CE31-2543-BB95-AA762404CA88}"/>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dirty="0"/>
              <a:t>Discussion Post Analysis</a:t>
            </a:r>
          </a:p>
        </p:txBody>
      </p:sp>
      <p:sp>
        <p:nvSpPr>
          <p:cNvPr id="118" name="Rectangle 109">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665BCC6-F8CC-42F4-851D-967DA4EA8E46}"/>
              </a:ext>
            </a:extLst>
          </p:cNvPr>
          <p:cNvGraphicFramePr>
            <a:graphicFrameLocks noGrp="1"/>
          </p:cNvGraphicFramePr>
          <p:nvPr>
            <p:ph sz="half" idx="1"/>
            <p:extLst>
              <p:ext uri="{D42A27DB-BD31-4B8C-83A1-F6EECF244321}">
                <p14:modId xmlns:p14="http://schemas.microsoft.com/office/powerpoint/2010/main" val="1320401259"/>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49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dirty="0"/>
              <a:t>Analysis of Discussion Post</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0666050"/>
              </p:ext>
            </p:extLst>
          </p:nvPr>
        </p:nvGraphicFramePr>
        <p:xfrm>
          <a:off x="838200" y="2097607"/>
          <a:ext cx="10515601" cy="4381209"/>
        </p:xfrm>
        <a:graphic>
          <a:graphicData uri="http://schemas.openxmlformats.org/drawingml/2006/table">
            <a:tbl>
              <a:tblPr firstRow="1" bandRow="1">
                <a:tableStyleId>{073A0DAA-6AF3-43AB-8588-CEC1D06C72B9}</a:tableStyleId>
              </a:tblPr>
              <a:tblGrid>
                <a:gridCol w="2859671">
                  <a:extLst>
                    <a:ext uri="{9D8B030D-6E8A-4147-A177-3AD203B41FA5}">
                      <a16:colId xmlns:a16="http://schemas.microsoft.com/office/drawing/2014/main" val="2129476357"/>
                    </a:ext>
                  </a:extLst>
                </a:gridCol>
                <a:gridCol w="2727802">
                  <a:extLst>
                    <a:ext uri="{9D8B030D-6E8A-4147-A177-3AD203B41FA5}">
                      <a16:colId xmlns:a16="http://schemas.microsoft.com/office/drawing/2014/main" val="1339023021"/>
                    </a:ext>
                  </a:extLst>
                </a:gridCol>
                <a:gridCol w="2878509">
                  <a:extLst>
                    <a:ext uri="{9D8B030D-6E8A-4147-A177-3AD203B41FA5}">
                      <a16:colId xmlns:a16="http://schemas.microsoft.com/office/drawing/2014/main" val="1921958950"/>
                    </a:ext>
                  </a:extLst>
                </a:gridCol>
                <a:gridCol w="2049619">
                  <a:extLst>
                    <a:ext uri="{9D8B030D-6E8A-4147-A177-3AD203B41FA5}">
                      <a16:colId xmlns:a16="http://schemas.microsoft.com/office/drawing/2014/main" val="2806099551"/>
                    </a:ext>
                  </a:extLst>
                </a:gridCol>
              </a:tblGrid>
              <a:tr h="1003711">
                <a:tc>
                  <a:txBody>
                    <a:bodyPr/>
                    <a:lstStyle/>
                    <a:p>
                      <a:endParaRPr lang="en-US" sz="2700"/>
                    </a:p>
                  </a:txBody>
                  <a:tcPr marL="135637" marR="135637" marT="67818" marB="67818"/>
                </a:tc>
                <a:tc>
                  <a:txBody>
                    <a:bodyPr/>
                    <a:lstStyle/>
                    <a:p>
                      <a:r>
                        <a:rPr lang="en-US" sz="2700"/>
                        <a:t>Old Discussion Post</a:t>
                      </a:r>
                    </a:p>
                  </a:txBody>
                  <a:tcPr marL="135637" marR="135637" marT="67818" marB="67818"/>
                </a:tc>
                <a:tc>
                  <a:txBody>
                    <a:bodyPr/>
                    <a:lstStyle/>
                    <a:p>
                      <a:r>
                        <a:rPr lang="en-US" sz="2700"/>
                        <a:t>New Discussion Post</a:t>
                      </a:r>
                    </a:p>
                  </a:txBody>
                  <a:tcPr marL="135637" marR="135637" marT="67818" marB="67818"/>
                </a:tc>
                <a:tc>
                  <a:txBody>
                    <a:bodyPr/>
                    <a:lstStyle/>
                    <a:p>
                      <a:r>
                        <a:rPr lang="en-US" sz="2700"/>
                        <a:t>% Change</a:t>
                      </a:r>
                    </a:p>
                  </a:txBody>
                  <a:tcPr marL="135637" marR="135637" marT="67818" marB="67818"/>
                </a:tc>
                <a:extLst>
                  <a:ext uri="{0D108BD9-81ED-4DB2-BD59-A6C34878D82A}">
                    <a16:rowId xmlns:a16="http://schemas.microsoft.com/office/drawing/2014/main" val="1182083547"/>
                  </a:ext>
                </a:extLst>
              </a:tr>
              <a:tr h="596801">
                <a:tc>
                  <a:txBody>
                    <a:bodyPr/>
                    <a:lstStyle/>
                    <a:p>
                      <a:r>
                        <a:rPr lang="en-US" sz="2700"/>
                        <a:t>Interaction Rate</a:t>
                      </a:r>
                    </a:p>
                  </a:txBody>
                  <a:tcPr marL="135637" marR="135637" marT="67818" marB="67818"/>
                </a:tc>
                <a:tc>
                  <a:txBody>
                    <a:bodyPr/>
                    <a:lstStyle/>
                    <a:p>
                      <a:r>
                        <a:rPr lang="en-US" sz="2700"/>
                        <a:t>6.90</a:t>
                      </a:r>
                    </a:p>
                  </a:txBody>
                  <a:tcPr marL="135637" marR="135637" marT="67818" marB="67818"/>
                </a:tc>
                <a:tc>
                  <a:txBody>
                    <a:bodyPr/>
                    <a:lstStyle/>
                    <a:p>
                      <a:r>
                        <a:rPr lang="en-US" sz="2700"/>
                        <a:t>6.97</a:t>
                      </a:r>
                    </a:p>
                  </a:txBody>
                  <a:tcPr marL="135637" marR="135637" marT="67818" marB="67818"/>
                </a:tc>
                <a:tc>
                  <a:txBody>
                    <a:bodyPr/>
                    <a:lstStyle/>
                    <a:p>
                      <a:r>
                        <a:rPr lang="en-US" sz="2700">
                          <a:solidFill>
                            <a:srgbClr val="00B050"/>
                          </a:solidFill>
                        </a:rPr>
                        <a:t>1.01%</a:t>
                      </a:r>
                    </a:p>
                  </a:txBody>
                  <a:tcPr marL="135637" marR="135637" marT="67818" marB="67818"/>
                </a:tc>
                <a:extLst>
                  <a:ext uri="{0D108BD9-81ED-4DB2-BD59-A6C34878D82A}">
                    <a16:rowId xmlns:a16="http://schemas.microsoft.com/office/drawing/2014/main" val="1795776922"/>
                  </a:ext>
                </a:extLst>
              </a:tr>
              <a:tr h="1003711">
                <a:tc>
                  <a:txBody>
                    <a:bodyPr/>
                    <a:lstStyle/>
                    <a:p>
                      <a:r>
                        <a:rPr lang="en-US" sz="2700"/>
                        <a:t>Length (time)</a:t>
                      </a:r>
                      <a:r>
                        <a:rPr lang="en-US" sz="2700" baseline="0"/>
                        <a:t> to complete DP</a:t>
                      </a:r>
                      <a:endParaRPr lang="en-US" sz="2700"/>
                    </a:p>
                  </a:txBody>
                  <a:tcPr marL="135637" marR="135637" marT="67818" marB="67818"/>
                </a:tc>
                <a:tc>
                  <a:txBody>
                    <a:bodyPr/>
                    <a:lstStyle/>
                    <a:p>
                      <a:r>
                        <a:rPr lang="en-US" sz="2700"/>
                        <a:t>25.66</a:t>
                      </a:r>
                    </a:p>
                  </a:txBody>
                  <a:tcPr marL="135637" marR="135637" marT="67818" marB="67818"/>
                </a:tc>
                <a:tc>
                  <a:txBody>
                    <a:bodyPr/>
                    <a:lstStyle/>
                    <a:p>
                      <a:r>
                        <a:rPr lang="en-US" sz="2700"/>
                        <a:t>29.11</a:t>
                      </a:r>
                    </a:p>
                  </a:txBody>
                  <a:tcPr marL="135637" marR="135637" marT="67818" marB="67818"/>
                </a:tc>
                <a:tc>
                  <a:txBody>
                    <a:bodyPr/>
                    <a:lstStyle/>
                    <a:p>
                      <a:r>
                        <a:rPr lang="en-US" sz="2700">
                          <a:solidFill>
                            <a:srgbClr val="00B050"/>
                          </a:solidFill>
                        </a:rPr>
                        <a:t>13.45%</a:t>
                      </a:r>
                    </a:p>
                  </a:txBody>
                  <a:tcPr marL="135637" marR="135637" marT="67818" marB="67818"/>
                </a:tc>
                <a:extLst>
                  <a:ext uri="{0D108BD9-81ED-4DB2-BD59-A6C34878D82A}">
                    <a16:rowId xmlns:a16="http://schemas.microsoft.com/office/drawing/2014/main" val="588365642"/>
                  </a:ext>
                </a:extLst>
              </a:tr>
              <a:tr h="1410621">
                <a:tc>
                  <a:txBody>
                    <a:bodyPr/>
                    <a:lstStyle/>
                    <a:p>
                      <a:r>
                        <a:rPr lang="en-US" sz="2700"/>
                        <a:t>Knowledge</a:t>
                      </a:r>
                      <a:r>
                        <a:rPr lang="en-US" sz="2700" baseline="0"/>
                        <a:t> required to complete DP</a:t>
                      </a:r>
                      <a:endParaRPr lang="en-US" sz="2700"/>
                    </a:p>
                  </a:txBody>
                  <a:tcPr marL="135637" marR="135637" marT="67818" marB="67818"/>
                </a:tc>
                <a:tc>
                  <a:txBody>
                    <a:bodyPr/>
                    <a:lstStyle/>
                    <a:p>
                      <a:r>
                        <a:rPr lang="en-US" sz="2700"/>
                        <a:t>7.00</a:t>
                      </a:r>
                    </a:p>
                  </a:txBody>
                  <a:tcPr marL="135637" marR="135637" marT="67818" marB="67818"/>
                </a:tc>
                <a:tc>
                  <a:txBody>
                    <a:bodyPr/>
                    <a:lstStyle/>
                    <a:p>
                      <a:r>
                        <a:rPr lang="en-US" sz="2700"/>
                        <a:t>7.64</a:t>
                      </a:r>
                    </a:p>
                  </a:txBody>
                  <a:tcPr marL="135637" marR="135637" marT="67818" marB="67818"/>
                </a:tc>
                <a:tc>
                  <a:txBody>
                    <a:bodyPr/>
                    <a:lstStyle/>
                    <a:p>
                      <a:r>
                        <a:rPr lang="en-US" sz="2700">
                          <a:solidFill>
                            <a:srgbClr val="00B050"/>
                          </a:solidFill>
                        </a:rPr>
                        <a:t>9.14%</a:t>
                      </a:r>
                    </a:p>
                  </a:txBody>
                  <a:tcPr marL="135637" marR="135637" marT="67818" marB="67818"/>
                </a:tc>
                <a:extLst>
                  <a:ext uri="{0D108BD9-81ED-4DB2-BD59-A6C34878D82A}">
                    <a16:rowId xmlns:a16="http://schemas.microsoft.com/office/drawing/2014/main" val="1991456224"/>
                  </a:ext>
                </a:extLst>
              </a:tr>
            </a:tbl>
          </a:graphicData>
        </a:graphic>
      </p:graphicFrame>
    </p:spTree>
    <p:extLst>
      <p:ext uri="{BB962C8B-B14F-4D97-AF65-F5344CB8AC3E}">
        <p14:creationId xmlns:p14="http://schemas.microsoft.com/office/powerpoint/2010/main" val="406661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4BF37F-852D-0C4B-AB89-84E97427AD55}"/>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dirty="0"/>
              <a:t>Analysis of Discussion Post</a:t>
            </a:r>
          </a:p>
        </p:txBody>
      </p:sp>
      <p:sp>
        <p:nvSpPr>
          <p:cNvPr id="17" name="Rectangle 1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5E7B08E9-720F-7A4F-B564-08A02ECC5A9B}"/>
              </a:ext>
            </a:extLst>
          </p:cNvPr>
          <p:cNvGraphicFramePr>
            <a:graphicFrameLocks noGrp="1"/>
          </p:cNvGraphicFramePr>
          <p:nvPr>
            <p:ph idx="1"/>
            <p:extLst>
              <p:ext uri="{D42A27DB-BD31-4B8C-83A1-F6EECF244321}">
                <p14:modId xmlns:p14="http://schemas.microsoft.com/office/powerpoint/2010/main" val="2640039586"/>
              </p:ext>
            </p:extLst>
          </p:nvPr>
        </p:nvGraphicFramePr>
        <p:xfrm>
          <a:off x="549058" y="2615740"/>
          <a:ext cx="11097353" cy="3156951"/>
        </p:xfrm>
        <a:graphic>
          <a:graphicData uri="http://schemas.openxmlformats.org/drawingml/2006/table">
            <a:tbl>
              <a:tblPr firstRow="1" bandRow="1">
                <a:noFill/>
                <a:tableStyleId>{073A0DAA-6AF3-43AB-8588-CEC1D06C72B9}</a:tableStyleId>
              </a:tblPr>
              <a:tblGrid>
                <a:gridCol w="1132703">
                  <a:extLst>
                    <a:ext uri="{9D8B030D-6E8A-4147-A177-3AD203B41FA5}">
                      <a16:colId xmlns:a16="http://schemas.microsoft.com/office/drawing/2014/main" val="2850319318"/>
                    </a:ext>
                  </a:extLst>
                </a:gridCol>
                <a:gridCol w="1115303">
                  <a:extLst>
                    <a:ext uri="{9D8B030D-6E8A-4147-A177-3AD203B41FA5}">
                      <a16:colId xmlns:a16="http://schemas.microsoft.com/office/drawing/2014/main" val="290943129"/>
                    </a:ext>
                  </a:extLst>
                </a:gridCol>
                <a:gridCol w="1228399">
                  <a:extLst>
                    <a:ext uri="{9D8B030D-6E8A-4147-A177-3AD203B41FA5}">
                      <a16:colId xmlns:a16="http://schemas.microsoft.com/office/drawing/2014/main" val="2878932120"/>
                    </a:ext>
                  </a:extLst>
                </a:gridCol>
                <a:gridCol w="1089204">
                  <a:extLst>
                    <a:ext uri="{9D8B030D-6E8A-4147-A177-3AD203B41FA5}">
                      <a16:colId xmlns:a16="http://schemas.microsoft.com/office/drawing/2014/main" val="1277353933"/>
                    </a:ext>
                  </a:extLst>
                </a:gridCol>
                <a:gridCol w="1358895">
                  <a:extLst>
                    <a:ext uri="{9D8B030D-6E8A-4147-A177-3AD203B41FA5}">
                      <a16:colId xmlns:a16="http://schemas.microsoft.com/office/drawing/2014/main" val="2548423219"/>
                    </a:ext>
                  </a:extLst>
                </a:gridCol>
                <a:gridCol w="1428493">
                  <a:extLst>
                    <a:ext uri="{9D8B030D-6E8A-4147-A177-3AD203B41FA5}">
                      <a16:colId xmlns:a16="http://schemas.microsoft.com/office/drawing/2014/main" val="714751049"/>
                    </a:ext>
                  </a:extLst>
                </a:gridCol>
                <a:gridCol w="2341962">
                  <a:extLst>
                    <a:ext uri="{9D8B030D-6E8A-4147-A177-3AD203B41FA5}">
                      <a16:colId xmlns:a16="http://schemas.microsoft.com/office/drawing/2014/main" val="1085060941"/>
                    </a:ext>
                  </a:extLst>
                </a:gridCol>
                <a:gridCol w="1402394">
                  <a:extLst>
                    <a:ext uri="{9D8B030D-6E8A-4147-A177-3AD203B41FA5}">
                      <a16:colId xmlns:a16="http://schemas.microsoft.com/office/drawing/2014/main" val="3946418758"/>
                    </a:ext>
                  </a:extLst>
                </a:gridCol>
              </a:tblGrid>
              <a:tr h="1528365">
                <a:tc>
                  <a:txBody>
                    <a:bodyPr/>
                    <a:lstStyle/>
                    <a:p>
                      <a:r>
                        <a:rPr lang="en-US" sz="1200">
                          <a:solidFill>
                            <a:schemeClr val="tx1">
                              <a:lumMod val="75000"/>
                              <a:lumOff val="25000"/>
                            </a:schemeClr>
                          </a:solidFill>
                        </a:rPr>
                        <a:t>ANSWERS</a:t>
                      </a:r>
                    </a:p>
                  </a:txBody>
                  <a:tcPr marL="156595" marR="93957" marT="93957" marB="939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200">
                          <a:solidFill>
                            <a:schemeClr val="tx1">
                              <a:lumMod val="75000"/>
                              <a:lumOff val="25000"/>
                            </a:schemeClr>
                          </a:solidFill>
                        </a:rPr>
                        <a:t>NEW FORMAT SHOULD BE IN OTHER ONLINE COURSES</a:t>
                      </a:r>
                    </a:p>
                  </a:txBody>
                  <a:tcPr marL="156595" marR="93957" marT="93957" marB="939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200">
                          <a:solidFill>
                            <a:schemeClr val="tx1">
                              <a:lumMod val="75000"/>
                              <a:lumOff val="25000"/>
                            </a:schemeClr>
                          </a:solidFill>
                        </a:rPr>
                        <a:t>NEED TO GO THROUGH MATERIALS TO ANSWER DP</a:t>
                      </a:r>
                    </a:p>
                  </a:txBody>
                  <a:tcPr marL="156595" marR="93957" marT="93957" marB="939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200">
                          <a:solidFill>
                            <a:schemeClr val="tx1">
                              <a:lumMod val="75000"/>
                              <a:lumOff val="25000"/>
                            </a:schemeClr>
                          </a:solidFill>
                        </a:rPr>
                        <a:t>NEED TO PREPARE MORE FOR DP</a:t>
                      </a:r>
                    </a:p>
                  </a:txBody>
                  <a:tcPr marL="156595" marR="93957" marT="93957" marB="939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200">
                          <a:solidFill>
                            <a:schemeClr val="tx1">
                              <a:lumMod val="75000"/>
                              <a:lumOff val="25000"/>
                            </a:schemeClr>
                          </a:solidFill>
                        </a:rPr>
                        <a:t>GAIN MORE KNOWLEDGE</a:t>
                      </a:r>
                    </a:p>
                  </a:txBody>
                  <a:tcPr marL="156595" marR="93957" marT="93957" marB="939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200">
                          <a:solidFill>
                            <a:schemeClr val="tx1">
                              <a:lumMod val="75000"/>
                              <a:lumOff val="25000"/>
                            </a:schemeClr>
                          </a:solidFill>
                        </a:rPr>
                        <a:t>HELPED UNDERSTAND MATERIAL</a:t>
                      </a:r>
                    </a:p>
                  </a:txBody>
                  <a:tcPr marL="156595" marR="93957" marT="93957" marB="939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200">
                          <a:solidFill>
                            <a:schemeClr val="tx1">
                              <a:lumMod val="75000"/>
                              <a:lumOff val="25000"/>
                            </a:schemeClr>
                          </a:solidFill>
                        </a:rPr>
                        <a:t>HELP DEVELOP/ENHANCE CRITCAL THINKING</a:t>
                      </a:r>
                    </a:p>
                  </a:txBody>
                  <a:tcPr marL="156595" marR="93957" marT="93957" marB="939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200">
                          <a:solidFill>
                            <a:schemeClr val="tx1">
                              <a:lumMod val="75000"/>
                              <a:lumOff val="25000"/>
                            </a:schemeClr>
                          </a:solidFill>
                        </a:rPr>
                        <a:t>INCREASED INTERACTION</a:t>
                      </a:r>
                    </a:p>
                  </a:txBody>
                  <a:tcPr marL="156595" marR="93957" marT="93957" marB="939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4042873839"/>
                  </a:ext>
                </a:extLst>
              </a:tr>
              <a:tr h="480224">
                <a:tc>
                  <a:txBody>
                    <a:bodyPr/>
                    <a:lstStyle/>
                    <a:p>
                      <a:r>
                        <a:rPr lang="en-US" sz="1000">
                          <a:solidFill>
                            <a:schemeClr val="tx1">
                              <a:lumMod val="75000"/>
                              <a:lumOff val="25000"/>
                            </a:schemeClr>
                          </a:solidFill>
                        </a:rPr>
                        <a:t>STRONGLY DISAGREE</a:t>
                      </a:r>
                    </a:p>
                  </a:txBody>
                  <a:tcPr marL="156595" marR="81429" marT="81429" marB="8142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endParaRPr lang="en-US" sz="1000">
                        <a:solidFill>
                          <a:schemeClr val="tx1">
                            <a:lumMod val="75000"/>
                            <a:lumOff val="25000"/>
                          </a:schemeClr>
                        </a:solidFill>
                      </a:endParaRPr>
                    </a:p>
                  </a:txBody>
                  <a:tcPr marL="156595" marR="81429" marT="81429" marB="8142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endParaRPr lang="en-US" sz="1000">
                        <a:solidFill>
                          <a:schemeClr val="tx1">
                            <a:lumMod val="75000"/>
                            <a:lumOff val="25000"/>
                          </a:schemeClr>
                        </a:solidFill>
                      </a:endParaRPr>
                    </a:p>
                  </a:txBody>
                  <a:tcPr marL="156595" marR="81429" marT="81429" marB="8142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 (11%)</a:t>
                      </a:r>
                    </a:p>
                  </a:txBody>
                  <a:tcPr marL="156595" marR="81429" marT="81429" marB="8142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endParaRPr lang="en-US" sz="1000">
                        <a:solidFill>
                          <a:schemeClr val="tx1">
                            <a:lumMod val="75000"/>
                            <a:lumOff val="25000"/>
                          </a:schemeClr>
                        </a:solidFill>
                      </a:endParaRPr>
                    </a:p>
                  </a:txBody>
                  <a:tcPr marL="156595" marR="81429" marT="81429" marB="8142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endParaRPr lang="en-US" sz="1000">
                        <a:solidFill>
                          <a:schemeClr val="tx1">
                            <a:lumMod val="75000"/>
                            <a:lumOff val="25000"/>
                          </a:schemeClr>
                        </a:solidFill>
                      </a:endParaRPr>
                    </a:p>
                  </a:txBody>
                  <a:tcPr marL="156595" marR="81429" marT="81429" marB="8142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endParaRPr lang="en-US" sz="1000">
                        <a:solidFill>
                          <a:schemeClr val="tx1">
                            <a:lumMod val="75000"/>
                            <a:lumOff val="25000"/>
                          </a:schemeClr>
                        </a:solidFill>
                      </a:endParaRPr>
                    </a:p>
                  </a:txBody>
                  <a:tcPr marL="156595" marR="81429" marT="81429" marB="8142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endParaRPr lang="en-US" sz="1000">
                        <a:solidFill>
                          <a:schemeClr val="tx1">
                            <a:lumMod val="75000"/>
                            <a:lumOff val="25000"/>
                          </a:schemeClr>
                        </a:solidFill>
                      </a:endParaRPr>
                    </a:p>
                  </a:txBody>
                  <a:tcPr marL="156595" marR="81429" marT="81429" marB="8142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827758373"/>
                  </a:ext>
                </a:extLst>
              </a:tr>
              <a:tr h="334069">
                <a:tc>
                  <a:txBody>
                    <a:bodyPr/>
                    <a:lstStyle/>
                    <a:p>
                      <a:r>
                        <a:rPr lang="en-US" sz="1000">
                          <a:solidFill>
                            <a:schemeClr val="tx1">
                              <a:lumMod val="75000"/>
                              <a:lumOff val="25000"/>
                            </a:schemeClr>
                          </a:solidFill>
                        </a:rPr>
                        <a:t>DISAGREE</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1 (2.4%)</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 (4.8%)</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11 (26.2%)</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5 (11.9%)</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1 (2.4%)</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1 (2.4%)</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3 (7.1%)</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694132495"/>
                  </a:ext>
                </a:extLst>
              </a:tr>
              <a:tr h="334069">
                <a:tc>
                  <a:txBody>
                    <a:bodyPr/>
                    <a:lstStyle/>
                    <a:p>
                      <a:r>
                        <a:rPr lang="en-US" sz="1000">
                          <a:solidFill>
                            <a:schemeClr val="tx1">
                              <a:lumMod val="75000"/>
                              <a:lumOff val="25000"/>
                            </a:schemeClr>
                          </a:solidFill>
                        </a:rPr>
                        <a:t>AGREE</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20 (47.6%)</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23 (54.8%)</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21 (50%)</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26 (61.9%)</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25 (59.5%)</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17 (40.5%)</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20 (47.6%)</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19269741"/>
                  </a:ext>
                </a:extLst>
              </a:tr>
              <a:tr h="480224">
                <a:tc>
                  <a:txBody>
                    <a:bodyPr/>
                    <a:lstStyle/>
                    <a:p>
                      <a:r>
                        <a:rPr lang="en-US" sz="1000">
                          <a:solidFill>
                            <a:schemeClr val="tx1">
                              <a:lumMod val="75000"/>
                              <a:lumOff val="25000"/>
                            </a:schemeClr>
                          </a:solidFill>
                        </a:rPr>
                        <a:t>STRONGLY AGREE</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21 (50%)</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17 (40.5%)</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8 (19%)(</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11 (26.2%)</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16 (38.1%)</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24 (57.1%)</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000">
                          <a:solidFill>
                            <a:schemeClr val="tx1">
                              <a:lumMod val="75000"/>
                              <a:lumOff val="25000"/>
                            </a:schemeClr>
                          </a:solidFill>
                        </a:rPr>
                        <a:t>19 (45.2%)</a:t>
                      </a:r>
                    </a:p>
                  </a:txBody>
                  <a:tcPr marL="156595" marR="81429" marT="81429" marB="8142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429090311"/>
                  </a:ext>
                </a:extLst>
              </a:tr>
            </a:tbl>
          </a:graphicData>
        </a:graphic>
      </p:graphicFrame>
    </p:spTree>
    <p:extLst>
      <p:ext uri="{BB962C8B-B14F-4D97-AF65-F5344CB8AC3E}">
        <p14:creationId xmlns:p14="http://schemas.microsoft.com/office/powerpoint/2010/main" val="176919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F09-F3CE-B042-B6BF-EF65344A26BB}"/>
              </a:ext>
            </a:extLst>
          </p:cNvPr>
          <p:cNvSpPr>
            <a:spLocks noGrp="1"/>
          </p:cNvSpPr>
          <p:nvPr>
            <p:ph type="title"/>
          </p:nvPr>
        </p:nvSpPr>
        <p:spPr>
          <a:xfrm>
            <a:off x="841248" y="685800"/>
            <a:ext cx="10506456" cy="1157005"/>
          </a:xfrm>
        </p:spPr>
        <p:txBody>
          <a:bodyPr anchor="b">
            <a:normAutofit/>
          </a:bodyPr>
          <a:lstStyle/>
          <a:p>
            <a:r>
              <a:rPr lang="en-US" sz="4800"/>
              <a:t>Feedback from Students</a:t>
            </a:r>
          </a:p>
        </p:txBody>
      </p:sp>
      <p:graphicFrame>
        <p:nvGraphicFramePr>
          <p:cNvPr id="5" name="Content Placeholder 2">
            <a:extLst>
              <a:ext uri="{FF2B5EF4-FFF2-40B4-BE49-F238E27FC236}">
                <a16:creationId xmlns:a16="http://schemas.microsoft.com/office/drawing/2014/main" id="{985346B3-F8A6-4256-924F-4901105D5177}"/>
              </a:ext>
            </a:extLst>
          </p:cNvPr>
          <p:cNvGraphicFramePr>
            <a:graphicFrameLocks noGrp="1"/>
          </p:cNvGraphicFramePr>
          <p:nvPr>
            <p:ph idx="1"/>
            <p:extLst>
              <p:ext uri="{D42A27DB-BD31-4B8C-83A1-F6EECF244321}">
                <p14:modId xmlns:p14="http://schemas.microsoft.com/office/powerpoint/2010/main" val="944043094"/>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874404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809C41-FD59-45C5-9E63-7A0BB8669575}"/>
              </a:ext>
            </a:extLst>
          </p:cNvPr>
          <p:cNvPicPr>
            <a:picLocks noChangeAspect="1"/>
          </p:cNvPicPr>
          <p:nvPr/>
        </p:nvPicPr>
        <p:blipFill rotWithShape="1">
          <a:blip r:embed="rId2"/>
          <a:srcRect l="488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0" name="Freeform: Shape 19">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7F02EB-9BDD-6649-898C-4F79FEAB0878}"/>
              </a:ext>
            </a:extLst>
          </p:cNvPr>
          <p:cNvSpPr>
            <a:spLocks noGrp="1"/>
          </p:cNvSpPr>
          <p:nvPr>
            <p:ph type="title"/>
          </p:nvPr>
        </p:nvSpPr>
        <p:spPr>
          <a:xfrm>
            <a:off x="374904" y="856488"/>
            <a:ext cx="4992624" cy="1243584"/>
          </a:xfrm>
        </p:spPr>
        <p:txBody>
          <a:bodyPr anchor="ctr">
            <a:normAutofit/>
          </a:bodyPr>
          <a:lstStyle/>
          <a:p>
            <a:r>
              <a:rPr lang="en-US" sz="3400"/>
              <a:t>Criticisms</a:t>
            </a:r>
          </a:p>
        </p:txBody>
      </p:sp>
      <p:sp>
        <p:nvSpPr>
          <p:cNvPr id="24" name="Rectangle 23">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554F6D-06CD-FD4A-8F54-258320FFB5D6}"/>
              </a:ext>
            </a:extLst>
          </p:cNvPr>
          <p:cNvSpPr>
            <a:spLocks noGrp="1"/>
          </p:cNvSpPr>
          <p:nvPr>
            <p:ph idx="1"/>
          </p:nvPr>
        </p:nvSpPr>
        <p:spPr>
          <a:xfrm>
            <a:off x="374904" y="2522949"/>
            <a:ext cx="5065776" cy="3402363"/>
          </a:xfrm>
        </p:spPr>
        <p:txBody>
          <a:bodyPr anchor="t">
            <a:normAutofit/>
          </a:bodyPr>
          <a:lstStyle/>
          <a:p>
            <a:pPr>
              <a:lnSpc>
                <a:spcPct val="100000"/>
              </a:lnSpc>
            </a:pPr>
            <a:r>
              <a:rPr lang="en-US" sz="1400"/>
              <a:t>At first the directions for the discussion posts were unclear. </a:t>
            </a:r>
          </a:p>
          <a:p>
            <a:pPr>
              <a:lnSpc>
                <a:spcPct val="100000"/>
              </a:lnSpc>
            </a:pPr>
            <a:r>
              <a:rPr lang="en-US" sz="1400"/>
              <a:t>The discussion forum format, while a nice touch, was poorly explained at first</a:t>
            </a:r>
          </a:p>
          <a:p>
            <a:pPr>
              <a:lnSpc>
                <a:spcPct val="100000"/>
              </a:lnSpc>
            </a:pPr>
            <a:r>
              <a:rPr lang="en-US" sz="1400"/>
              <a:t>I do not love how the discussion posts are formatted </a:t>
            </a:r>
          </a:p>
          <a:p>
            <a:pPr>
              <a:lnSpc>
                <a:spcPct val="100000"/>
              </a:lnSpc>
            </a:pPr>
            <a:r>
              <a:rPr lang="en-US" sz="1400"/>
              <a:t>I found the course to be well laid out other than the discussion forum. I would have preferred an assigned discussion question due each week, rather than relying on the classmates to correctly reply and post questions</a:t>
            </a:r>
          </a:p>
          <a:p>
            <a:pPr>
              <a:lnSpc>
                <a:spcPct val="100000"/>
              </a:lnSpc>
            </a:pPr>
            <a:r>
              <a:rPr lang="en-US" sz="1400"/>
              <a:t>The discussion post were confusing during the first two weeks of class because it was a new method being introduced but the class eventually got the concept. </a:t>
            </a:r>
          </a:p>
          <a:p>
            <a:pPr>
              <a:lnSpc>
                <a:spcPct val="100000"/>
              </a:lnSpc>
            </a:pPr>
            <a:endParaRPr lang="en-US" sz="1400"/>
          </a:p>
          <a:p>
            <a:pPr>
              <a:lnSpc>
                <a:spcPct val="100000"/>
              </a:lnSpc>
            </a:pPr>
            <a:endParaRPr lang="en-US" sz="1400"/>
          </a:p>
        </p:txBody>
      </p:sp>
    </p:spTree>
    <p:extLst>
      <p:ext uri="{BB962C8B-B14F-4D97-AF65-F5344CB8AC3E}">
        <p14:creationId xmlns:p14="http://schemas.microsoft.com/office/powerpoint/2010/main" val="304364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C2D4-B1A2-924E-B927-9BA9E65266B4}"/>
              </a:ext>
            </a:extLst>
          </p:cNvPr>
          <p:cNvSpPr>
            <a:spLocks noGrp="1"/>
          </p:cNvSpPr>
          <p:nvPr>
            <p:ph type="title"/>
          </p:nvPr>
        </p:nvSpPr>
        <p:spPr>
          <a:xfrm>
            <a:off x="838200" y="253397"/>
            <a:ext cx="10515600" cy="1273233"/>
          </a:xfrm>
        </p:spPr>
        <p:txBody>
          <a:bodyPr>
            <a:normAutofit/>
          </a:bodyPr>
          <a:lstStyle/>
          <a:p>
            <a:r>
              <a:rPr lang="en-US" dirty="0"/>
              <a:t>THANK YOU	</a:t>
            </a:r>
          </a:p>
        </p:txBody>
      </p:sp>
      <p:graphicFrame>
        <p:nvGraphicFramePr>
          <p:cNvPr id="5" name="Content Placeholder 2">
            <a:extLst>
              <a:ext uri="{FF2B5EF4-FFF2-40B4-BE49-F238E27FC236}">
                <a16:creationId xmlns:a16="http://schemas.microsoft.com/office/drawing/2014/main" id="{F57C0800-9AA6-43D8-9F37-2763D54DA039}"/>
              </a:ext>
            </a:extLst>
          </p:cNvPr>
          <p:cNvGraphicFramePr>
            <a:graphicFrameLocks noGrp="1"/>
          </p:cNvGraphicFramePr>
          <p:nvPr>
            <p:ph idx="1"/>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63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B16E4-5C48-3A41-AB4E-09B6FF21BC45}"/>
              </a:ext>
            </a:extLst>
          </p:cNvPr>
          <p:cNvSpPr>
            <a:spLocks noGrp="1"/>
          </p:cNvSpPr>
          <p:nvPr>
            <p:ph type="title"/>
          </p:nvPr>
        </p:nvSpPr>
        <p:spPr>
          <a:xfrm>
            <a:off x="841248" y="503132"/>
            <a:ext cx="10509504" cy="1974892"/>
          </a:xfrm>
        </p:spPr>
        <p:txBody>
          <a:bodyPr anchor="b">
            <a:normAutofit/>
          </a:bodyPr>
          <a:lstStyle/>
          <a:p>
            <a:r>
              <a:rPr lang="en-US" sz="5400"/>
              <a:t>Agenda</a:t>
            </a:r>
          </a:p>
        </p:txBody>
      </p:sp>
      <p:sp>
        <p:nvSpPr>
          <p:cNvPr id="21"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ontent Placeholder 2">
            <a:extLst>
              <a:ext uri="{FF2B5EF4-FFF2-40B4-BE49-F238E27FC236}">
                <a16:creationId xmlns:a16="http://schemas.microsoft.com/office/drawing/2014/main" id="{876E6BB8-23B8-1F42-89F7-FAF59B06A305}"/>
              </a:ext>
            </a:extLst>
          </p:cNvPr>
          <p:cNvSpPr>
            <a:spLocks noGrp="1"/>
          </p:cNvSpPr>
          <p:nvPr>
            <p:ph idx="1"/>
          </p:nvPr>
        </p:nvSpPr>
        <p:spPr>
          <a:xfrm>
            <a:off x="841248" y="3328416"/>
            <a:ext cx="10509504" cy="2715768"/>
          </a:xfrm>
        </p:spPr>
        <p:txBody>
          <a:bodyPr>
            <a:normAutofit/>
          </a:bodyPr>
          <a:lstStyle/>
          <a:p>
            <a:r>
              <a:rPr lang="en-US" sz="2000"/>
              <a:t>Advantages/disadvantages of online discussions</a:t>
            </a:r>
          </a:p>
          <a:p>
            <a:r>
              <a:rPr lang="en-US" sz="2000"/>
              <a:t>Example of a traditional online discussion posts</a:t>
            </a:r>
          </a:p>
          <a:p>
            <a:r>
              <a:rPr lang="en-US" sz="2000"/>
              <a:t>Redesign of discussion posts</a:t>
            </a:r>
          </a:p>
          <a:p>
            <a:r>
              <a:rPr lang="en-US" sz="2000"/>
              <a:t>Analysis (student)</a:t>
            </a:r>
          </a:p>
          <a:p>
            <a:r>
              <a:rPr lang="en-US" sz="2000"/>
              <a:t>Feedback from students</a:t>
            </a:r>
          </a:p>
        </p:txBody>
      </p:sp>
    </p:spTree>
    <p:extLst>
      <p:ext uri="{BB962C8B-B14F-4D97-AF65-F5344CB8AC3E}">
        <p14:creationId xmlns:p14="http://schemas.microsoft.com/office/powerpoint/2010/main" val="115267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Forums (~5 minutes)</a:t>
            </a:r>
          </a:p>
        </p:txBody>
      </p:sp>
      <p:sp>
        <p:nvSpPr>
          <p:cNvPr id="3" name="Content Placeholder 2"/>
          <p:cNvSpPr>
            <a:spLocks noGrp="1"/>
          </p:cNvSpPr>
          <p:nvPr>
            <p:ph idx="1"/>
          </p:nvPr>
        </p:nvSpPr>
        <p:spPr/>
        <p:txBody>
          <a:bodyPr/>
          <a:lstStyle/>
          <a:p>
            <a:r>
              <a:rPr lang="en-US" dirty="0"/>
              <a:t>Why have you incorporated or not incorporated discussion forums in you classes?</a:t>
            </a:r>
          </a:p>
          <a:p>
            <a:r>
              <a:rPr lang="en-US" dirty="0"/>
              <a:t>If you have incorporated discussion forums, do you typically use them for only online courses or both online &amp; face-to-face courses?</a:t>
            </a:r>
          </a:p>
          <a:p>
            <a:r>
              <a:rPr lang="en-US" dirty="0"/>
              <a:t>What are your objectives/goals of online discussions?</a:t>
            </a:r>
          </a:p>
        </p:txBody>
      </p:sp>
    </p:spTree>
    <p:extLst>
      <p:ext uri="{BB962C8B-B14F-4D97-AF65-F5344CB8AC3E}">
        <p14:creationId xmlns:p14="http://schemas.microsoft.com/office/powerpoint/2010/main" val="179773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4CF89F-0A10-584C-AC86-AB8A7EACC903}"/>
              </a:ext>
            </a:extLst>
          </p:cNvPr>
          <p:cNvSpPr>
            <a:spLocks noGrp="1"/>
          </p:cNvSpPr>
          <p:nvPr>
            <p:ph type="title"/>
          </p:nvPr>
        </p:nvSpPr>
        <p:spPr/>
        <p:txBody>
          <a:bodyPr/>
          <a:lstStyle/>
          <a:p>
            <a:r>
              <a:rPr lang="en-US" dirty="0"/>
              <a:t>Online Discussion</a:t>
            </a:r>
          </a:p>
        </p:txBody>
      </p:sp>
      <p:sp>
        <p:nvSpPr>
          <p:cNvPr id="5" name="Content Placeholder 4">
            <a:extLst>
              <a:ext uri="{FF2B5EF4-FFF2-40B4-BE49-F238E27FC236}">
                <a16:creationId xmlns:a16="http://schemas.microsoft.com/office/drawing/2014/main" id="{272A8369-C3F0-6D49-8EB6-84C186C6166D}"/>
              </a:ext>
            </a:extLst>
          </p:cNvPr>
          <p:cNvSpPr>
            <a:spLocks noGrp="1"/>
          </p:cNvSpPr>
          <p:nvPr>
            <p:ph sz="half" idx="1"/>
          </p:nvPr>
        </p:nvSpPr>
        <p:spPr/>
        <p:txBody>
          <a:bodyPr>
            <a:normAutofit fontScale="70000" lnSpcReduction="20000"/>
          </a:bodyPr>
          <a:lstStyle/>
          <a:p>
            <a:pPr marL="0" indent="0" algn="ctr">
              <a:buNone/>
            </a:pPr>
            <a:r>
              <a:rPr lang="en-US" dirty="0"/>
              <a:t>Advantages</a:t>
            </a:r>
          </a:p>
          <a:p>
            <a:r>
              <a:rPr lang="en-US" dirty="0"/>
              <a:t>Students can participate at a time and place that suits them</a:t>
            </a:r>
          </a:p>
          <a:p>
            <a:r>
              <a:rPr lang="en-US" dirty="0"/>
              <a:t>Forces students to take time and contribute more developed ideas</a:t>
            </a:r>
          </a:p>
          <a:p>
            <a:r>
              <a:rPr lang="en-US" dirty="0"/>
              <a:t>Shy students can participate</a:t>
            </a:r>
          </a:p>
          <a:p>
            <a:r>
              <a:rPr lang="en-US" dirty="0"/>
              <a:t>Encourages reflection and deeper thinking</a:t>
            </a:r>
          </a:p>
          <a:p>
            <a:endParaRPr lang="en-US" dirty="0"/>
          </a:p>
          <a:p>
            <a:endParaRPr lang="en-US" dirty="0"/>
          </a:p>
        </p:txBody>
      </p:sp>
      <p:sp>
        <p:nvSpPr>
          <p:cNvPr id="6" name="Content Placeholder 5">
            <a:extLst>
              <a:ext uri="{FF2B5EF4-FFF2-40B4-BE49-F238E27FC236}">
                <a16:creationId xmlns:a16="http://schemas.microsoft.com/office/drawing/2014/main" id="{B6633C56-BC0B-324E-B909-73A3DF88EE7A}"/>
              </a:ext>
            </a:extLst>
          </p:cNvPr>
          <p:cNvSpPr>
            <a:spLocks noGrp="1"/>
          </p:cNvSpPr>
          <p:nvPr>
            <p:ph sz="half" idx="2"/>
          </p:nvPr>
        </p:nvSpPr>
        <p:spPr/>
        <p:txBody>
          <a:bodyPr>
            <a:normAutofit fontScale="70000" lnSpcReduction="20000"/>
          </a:bodyPr>
          <a:lstStyle/>
          <a:p>
            <a:pPr marL="0" indent="0" algn="ctr">
              <a:buNone/>
            </a:pPr>
            <a:r>
              <a:rPr lang="en-US" dirty="0"/>
              <a:t>Disadvantages</a:t>
            </a:r>
          </a:p>
          <a:p>
            <a:r>
              <a:rPr lang="en-US" dirty="0"/>
              <a:t>Can go off topic</a:t>
            </a:r>
          </a:p>
          <a:p>
            <a:r>
              <a:rPr lang="en-US" dirty="0"/>
              <a:t>Some students tend to readily agree with others or paraphrase others</a:t>
            </a:r>
          </a:p>
          <a:p>
            <a:r>
              <a:rPr lang="en-US" dirty="0"/>
              <a:t>Respond to topics in an overall fashion</a:t>
            </a:r>
          </a:p>
          <a:p>
            <a:r>
              <a:rPr lang="en-US" dirty="0"/>
              <a:t>Lose motivation to participate unless they perceive ’value’ in the discussion</a:t>
            </a:r>
          </a:p>
          <a:p>
            <a:r>
              <a:rPr lang="en-US" dirty="0"/>
              <a:t>Technical problems</a:t>
            </a:r>
          </a:p>
          <a:p>
            <a:endParaRPr lang="en-US" dirty="0"/>
          </a:p>
        </p:txBody>
      </p:sp>
    </p:spTree>
    <p:extLst>
      <p:ext uri="{BB962C8B-B14F-4D97-AF65-F5344CB8AC3E}">
        <p14:creationId xmlns:p14="http://schemas.microsoft.com/office/powerpoint/2010/main" val="251984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3DD5B29-AD57-3945-9428-89E2DBD21DAB}"/>
              </a:ext>
            </a:extLst>
          </p:cNvPr>
          <p:cNvSpPr>
            <a:spLocks noGrp="1"/>
          </p:cNvSpPr>
          <p:nvPr>
            <p:ph type="title"/>
          </p:nvPr>
        </p:nvSpPr>
        <p:spPr>
          <a:xfrm>
            <a:off x="659234" y="957447"/>
            <a:ext cx="3383280" cy="4943105"/>
          </a:xfrm>
        </p:spPr>
        <p:txBody>
          <a:bodyPr anchor="ctr">
            <a:normAutofit/>
          </a:bodyPr>
          <a:lstStyle/>
          <a:p>
            <a:r>
              <a:rPr lang="en-US"/>
              <a:t>Traditional Online Discussion Forum</a:t>
            </a:r>
          </a:p>
        </p:txBody>
      </p:sp>
      <p:sp>
        <p:nvSpPr>
          <p:cNvPr id="29" name="Rectangle 28">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5">
            <a:extLst>
              <a:ext uri="{FF2B5EF4-FFF2-40B4-BE49-F238E27FC236}">
                <a16:creationId xmlns:a16="http://schemas.microsoft.com/office/drawing/2014/main" id="{223DBFDB-C571-4FC8-B4F0-5927C6019895}"/>
              </a:ext>
            </a:extLst>
          </p:cNvPr>
          <p:cNvGraphicFramePr>
            <a:graphicFrameLocks noGrp="1"/>
          </p:cNvGraphicFramePr>
          <p:nvPr>
            <p:ph idx="1"/>
            <p:extLst>
              <p:ext uri="{D42A27DB-BD31-4B8C-83A1-F6EECF244321}">
                <p14:modId xmlns:p14="http://schemas.microsoft.com/office/powerpoint/2010/main" val="1410906823"/>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10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54F66B-3BF3-4495-BAEE-BEB2B018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28A70-17D5-354D-904E-45FC6A0CA5A3}"/>
              </a:ext>
            </a:extLst>
          </p:cNvPr>
          <p:cNvSpPr>
            <a:spLocks noGrp="1"/>
          </p:cNvSpPr>
          <p:nvPr>
            <p:ph type="title"/>
          </p:nvPr>
        </p:nvSpPr>
        <p:spPr>
          <a:xfrm>
            <a:off x="5296874" y="1076324"/>
            <a:ext cx="6272784" cy="1535051"/>
          </a:xfrm>
        </p:spPr>
        <p:txBody>
          <a:bodyPr anchor="b">
            <a:normAutofit/>
          </a:bodyPr>
          <a:lstStyle/>
          <a:p>
            <a:r>
              <a:rPr lang="en-US" sz="5200"/>
              <a:t>Traditional Online Discussion Forum</a:t>
            </a:r>
          </a:p>
        </p:txBody>
      </p:sp>
      <p:pic>
        <p:nvPicPr>
          <p:cNvPr id="7" name="Graphic 6" descr="Issue Tracking">
            <a:extLst>
              <a:ext uri="{FF2B5EF4-FFF2-40B4-BE49-F238E27FC236}">
                <a16:creationId xmlns:a16="http://schemas.microsoft.com/office/drawing/2014/main" id="{16530257-5C68-4772-AB54-79CD16D260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292994"/>
            <a:ext cx="4217332" cy="4217332"/>
          </a:xfrm>
          <a:prstGeom prst="rect">
            <a:avLst/>
          </a:prstGeom>
        </p:spPr>
      </p:pic>
      <p:sp>
        <p:nvSpPr>
          <p:cNvPr id="23" name="Rectangle 22">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34618"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924"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8A0387-5C14-544E-AF35-6F46F3022ACD}"/>
              </a:ext>
            </a:extLst>
          </p:cNvPr>
          <p:cNvSpPr>
            <a:spLocks noGrp="1"/>
          </p:cNvSpPr>
          <p:nvPr>
            <p:ph idx="1"/>
          </p:nvPr>
        </p:nvSpPr>
        <p:spPr>
          <a:xfrm>
            <a:off x="5296874" y="3351276"/>
            <a:ext cx="6272784" cy="2825686"/>
          </a:xfrm>
        </p:spPr>
        <p:txBody>
          <a:bodyPr>
            <a:normAutofit/>
          </a:bodyPr>
          <a:lstStyle/>
          <a:p>
            <a:r>
              <a:rPr lang="en-US" sz="1800" dirty="0"/>
              <a:t>Issues with this type of format:</a:t>
            </a:r>
          </a:p>
          <a:p>
            <a:pPr lvl="1"/>
            <a:r>
              <a:rPr lang="en-US" sz="1800" dirty="0"/>
              <a:t>Students will generally have the same answer</a:t>
            </a:r>
          </a:p>
          <a:p>
            <a:pPr lvl="1"/>
            <a:r>
              <a:rPr lang="en-US" sz="1800" dirty="0"/>
              <a:t>Students responses to other students will either agree or disagree. </a:t>
            </a:r>
          </a:p>
          <a:p>
            <a:pPr lvl="1"/>
            <a:r>
              <a:rPr lang="en-US" sz="1800" dirty="0"/>
              <a:t>Does not encourage critical thinking</a:t>
            </a:r>
          </a:p>
          <a:p>
            <a:pPr lvl="1"/>
            <a:r>
              <a:rPr lang="en-US" sz="1800" dirty="0"/>
              <a:t>Students are responding to one specific topic</a:t>
            </a:r>
          </a:p>
          <a:p>
            <a:pPr lvl="1"/>
            <a:r>
              <a:rPr lang="en-US" sz="1800" dirty="0"/>
              <a:t>Grading for instructor </a:t>
            </a:r>
          </a:p>
          <a:p>
            <a:pPr marL="457200" lvl="1" indent="0">
              <a:buNone/>
            </a:pPr>
            <a:endParaRPr lang="en-US" sz="1800" dirty="0"/>
          </a:p>
        </p:txBody>
      </p:sp>
    </p:spTree>
    <p:extLst>
      <p:ext uri="{BB962C8B-B14F-4D97-AF65-F5344CB8AC3E}">
        <p14:creationId xmlns:p14="http://schemas.microsoft.com/office/powerpoint/2010/main" val="324244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235CB0-D0BE-4125-A008-9264370BFCB0}"/>
              </a:ext>
            </a:extLst>
          </p:cNvPr>
          <p:cNvPicPr>
            <a:picLocks noChangeAspect="1"/>
          </p:cNvPicPr>
          <p:nvPr/>
        </p:nvPicPr>
        <p:blipFill rotWithShape="1">
          <a:blip r:embed="rId2"/>
          <a:srcRect l="1250" t="3285" r="17140" b="1"/>
          <a:stretch/>
        </p:blipFill>
        <p:spPr>
          <a:xfrm>
            <a:off x="3522468" y="10"/>
            <a:ext cx="8669532" cy="6857990"/>
          </a:xfrm>
          <a:prstGeom prst="rect">
            <a:avLst/>
          </a:prstGeom>
        </p:spPr>
      </p:pic>
      <p:sp>
        <p:nvSpPr>
          <p:cNvPr id="23" name="Rectangle 22">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3DD5B29-AD57-3945-9428-89E2DBD21DAB}"/>
              </a:ext>
            </a:extLst>
          </p:cNvPr>
          <p:cNvSpPr>
            <a:spLocks noGrp="1"/>
          </p:cNvSpPr>
          <p:nvPr>
            <p:ph type="title"/>
          </p:nvPr>
        </p:nvSpPr>
        <p:spPr>
          <a:xfrm>
            <a:off x="371094" y="1161288"/>
            <a:ext cx="3438144" cy="1124712"/>
          </a:xfrm>
        </p:spPr>
        <p:txBody>
          <a:bodyPr anchor="b">
            <a:normAutofit/>
          </a:bodyPr>
          <a:lstStyle/>
          <a:p>
            <a:r>
              <a:rPr lang="en-US" sz="2600"/>
              <a:t>Online discussion format (~10 minutes)</a:t>
            </a:r>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0F958075-A38A-BA47-8A18-19442578DC5D}"/>
              </a:ext>
            </a:extLst>
          </p:cNvPr>
          <p:cNvSpPr>
            <a:spLocks noGrp="1"/>
          </p:cNvSpPr>
          <p:nvPr>
            <p:ph idx="1"/>
          </p:nvPr>
        </p:nvSpPr>
        <p:spPr>
          <a:xfrm>
            <a:off x="371094" y="2718054"/>
            <a:ext cx="3438906" cy="3207258"/>
          </a:xfrm>
        </p:spPr>
        <p:txBody>
          <a:bodyPr anchor="t">
            <a:normAutofit/>
          </a:bodyPr>
          <a:lstStyle/>
          <a:p>
            <a:r>
              <a:rPr lang="en-US" sz="1700" dirty="0"/>
              <a:t>As a group, please share how you format your online discussions. Please list the advantages and disadvantages of your format</a:t>
            </a:r>
          </a:p>
          <a:p>
            <a:endParaRPr lang="en-US" sz="1700" dirty="0"/>
          </a:p>
        </p:txBody>
      </p:sp>
    </p:spTree>
    <p:extLst>
      <p:ext uri="{BB962C8B-B14F-4D97-AF65-F5344CB8AC3E}">
        <p14:creationId xmlns:p14="http://schemas.microsoft.com/office/powerpoint/2010/main" val="26723705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BD85B-B208-5848-B0F8-FF91378907ED}"/>
              </a:ext>
            </a:extLst>
          </p:cNvPr>
          <p:cNvSpPr>
            <a:spLocks noGrp="1"/>
          </p:cNvSpPr>
          <p:nvPr>
            <p:ph type="title"/>
          </p:nvPr>
        </p:nvSpPr>
        <p:spPr>
          <a:xfrm>
            <a:off x="612648" y="1078992"/>
            <a:ext cx="6268770" cy="1536192"/>
          </a:xfrm>
        </p:spPr>
        <p:txBody>
          <a:bodyPr anchor="b">
            <a:normAutofit/>
          </a:bodyPr>
          <a:lstStyle/>
          <a:p>
            <a:r>
              <a:rPr lang="en-US" sz="5200"/>
              <a:t>Redesign of Discussion Posts</a:t>
            </a:r>
          </a:p>
        </p:txBody>
      </p:sp>
      <p:sp>
        <p:nvSpPr>
          <p:cNvPr id="25" name="Rectangle 24">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FD290AA-77B5-EA48-8569-44DF04A14F93}"/>
              </a:ext>
            </a:extLst>
          </p:cNvPr>
          <p:cNvSpPr>
            <a:spLocks noGrp="1"/>
          </p:cNvSpPr>
          <p:nvPr>
            <p:ph idx="1"/>
          </p:nvPr>
        </p:nvSpPr>
        <p:spPr>
          <a:xfrm>
            <a:off x="615458" y="3355848"/>
            <a:ext cx="6268770" cy="2825496"/>
          </a:xfrm>
        </p:spPr>
        <p:txBody>
          <a:bodyPr>
            <a:normAutofit/>
          </a:bodyPr>
          <a:lstStyle/>
          <a:p>
            <a:pPr>
              <a:lnSpc>
                <a:spcPct val="100000"/>
              </a:lnSpc>
            </a:pPr>
            <a:r>
              <a:rPr lang="en-US" sz="1500" dirty="0"/>
              <a:t>How I designed the discussion forum</a:t>
            </a:r>
          </a:p>
          <a:p>
            <a:pPr lvl="1">
              <a:lnSpc>
                <a:spcPct val="100000"/>
              </a:lnSpc>
            </a:pPr>
            <a:r>
              <a:rPr lang="en-US" sz="1500" dirty="0"/>
              <a:t>1. Assign students to groups (typically 7-8 students per group)</a:t>
            </a:r>
          </a:p>
          <a:p>
            <a:pPr lvl="1">
              <a:lnSpc>
                <a:spcPct val="100000"/>
              </a:lnSpc>
            </a:pPr>
            <a:r>
              <a:rPr lang="en-US" sz="1500" dirty="0"/>
              <a:t>2. Instructor proposes the initial question</a:t>
            </a:r>
          </a:p>
          <a:p>
            <a:pPr lvl="1">
              <a:lnSpc>
                <a:spcPct val="100000"/>
              </a:lnSpc>
            </a:pPr>
            <a:r>
              <a:rPr lang="en-US" sz="1500" dirty="0"/>
              <a:t>3. First student who posts in each group, will answer the question AND propose a new question that is relevant to the topic or chapter </a:t>
            </a:r>
          </a:p>
          <a:p>
            <a:pPr lvl="1">
              <a:lnSpc>
                <a:spcPct val="100000"/>
              </a:lnSpc>
            </a:pPr>
            <a:r>
              <a:rPr lang="en-US" sz="1500" dirty="0"/>
              <a:t>4. Students who post 2</a:t>
            </a:r>
            <a:r>
              <a:rPr lang="en-US" sz="1500" baseline="30000" dirty="0"/>
              <a:t>nd</a:t>
            </a:r>
            <a:r>
              <a:rPr lang="en-US" sz="1500" dirty="0"/>
              <a:t> and on will answer the latest discussion post question, proposed by the student, AND propose a new question on their own</a:t>
            </a:r>
          </a:p>
        </p:txBody>
      </p:sp>
      <p:pic>
        <p:nvPicPr>
          <p:cNvPr id="16" name="Picture 4">
            <a:extLst>
              <a:ext uri="{FF2B5EF4-FFF2-40B4-BE49-F238E27FC236}">
                <a16:creationId xmlns:a16="http://schemas.microsoft.com/office/drawing/2014/main" id="{E24F4CBD-61E0-47A9-A137-A5E7C2512F5E}"/>
              </a:ext>
            </a:extLst>
          </p:cNvPr>
          <p:cNvPicPr>
            <a:picLocks noChangeAspect="1"/>
          </p:cNvPicPr>
          <p:nvPr/>
        </p:nvPicPr>
        <p:blipFill rotWithShape="1">
          <a:blip r:embed="rId2"/>
          <a:srcRect l="55700"/>
          <a:stretch/>
        </p:blipFill>
        <p:spPr>
          <a:xfrm>
            <a:off x="7684007" y="603504"/>
            <a:ext cx="4050792" cy="5577840"/>
          </a:xfrm>
          <a:prstGeom prst="rect">
            <a:avLst/>
          </a:prstGeom>
        </p:spPr>
      </p:pic>
    </p:spTree>
    <p:extLst>
      <p:ext uri="{BB962C8B-B14F-4D97-AF65-F5344CB8AC3E}">
        <p14:creationId xmlns:p14="http://schemas.microsoft.com/office/powerpoint/2010/main" val="34184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6B44D0-8BCE-CC41-AAD7-24491A5434F8}"/>
              </a:ext>
            </a:extLst>
          </p:cNvPr>
          <p:cNvSpPr>
            <a:spLocks noGrp="1"/>
          </p:cNvSpPr>
          <p:nvPr>
            <p:ph type="title"/>
          </p:nvPr>
        </p:nvSpPr>
        <p:spPr>
          <a:xfrm>
            <a:off x="841248" y="685800"/>
            <a:ext cx="10506456" cy="1157005"/>
          </a:xfrm>
        </p:spPr>
        <p:txBody>
          <a:bodyPr anchor="b">
            <a:normAutofit/>
          </a:bodyPr>
          <a:lstStyle/>
          <a:p>
            <a:r>
              <a:rPr lang="en-US" sz="4800" dirty="0"/>
              <a:t>Redesign of Discussion Posts</a:t>
            </a:r>
          </a:p>
        </p:txBody>
      </p:sp>
      <p:sp>
        <p:nvSpPr>
          <p:cNvPr id="23" name="Rectangle 22">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937B08B-4A5B-4265-A9BB-E7312A2290E6}"/>
              </a:ext>
            </a:extLst>
          </p:cNvPr>
          <p:cNvGraphicFramePr>
            <a:graphicFrameLocks noGrp="1"/>
          </p:cNvGraphicFramePr>
          <p:nvPr>
            <p:ph idx="1"/>
            <p:extLst>
              <p:ext uri="{D42A27DB-BD31-4B8C-83A1-F6EECF244321}">
                <p14:modId xmlns:p14="http://schemas.microsoft.com/office/powerpoint/2010/main" val="71022718"/>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343412"/>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F41"/>
      </a:dk2>
      <a:lt2>
        <a:srgbClr val="E3E2E8"/>
      </a:lt2>
      <a:accent1>
        <a:srgbClr val="94A84E"/>
      </a:accent1>
      <a:accent2>
        <a:srgbClr val="B8A03A"/>
      </a:accent2>
      <a:accent3>
        <a:srgbClr val="EA884A"/>
      </a:accent3>
      <a:accent4>
        <a:srgbClr val="EB4E52"/>
      </a:accent4>
      <a:accent5>
        <a:srgbClr val="EE6EA7"/>
      </a:accent5>
      <a:accent6>
        <a:srgbClr val="EB4ED5"/>
      </a:accent6>
      <a:hlink>
        <a:srgbClr val="7E6FB1"/>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LightSeedLeftStep">
    <a:dk1>
      <a:srgbClr val="000000"/>
    </a:dk1>
    <a:lt1>
      <a:srgbClr val="FFFFFF"/>
    </a:lt1>
    <a:dk2>
      <a:srgbClr val="242F41"/>
    </a:dk2>
    <a:lt2>
      <a:srgbClr val="E3E2E8"/>
    </a:lt2>
    <a:accent1>
      <a:srgbClr val="94A84E"/>
    </a:accent1>
    <a:accent2>
      <a:srgbClr val="B8A03A"/>
    </a:accent2>
    <a:accent3>
      <a:srgbClr val="EA884A"/>
    </a:accent3>
    <a:accent4>
      <a:srgbClr val="EB4E52"/>
    </a:accent4>
    <a:accent5>
      <a:srgbClr val="EE6EA7"/>
    </a:accent5>
    <a:accent6>
      <a:srgbClr val="EB4ED5"/>
    </a:accent6>
    <a:hlink>
      <a:srgbClr val="7E6FB1"/>
    </a:hlink>
    <a:folHlink>
      <a:srgbClr val="7F7F7F"/>
    </a:folHlink>
  </a:clrScheme>
</a:themeOverride>
</file>

<file path=docProps/app.xml><?xml version="1.0" encoding="utf-8"?>
<Properties xmlns="http://schemas.openxmlformats.org/officeDocument/2006/extended-properties" xmlns:vt="http://schemas.openxmlformats.org/officeDocument/2006/docPropsVTypes">
  <TotalTime>0</TotalTime>
  <Words>1013</Words>
  <Application>Microsoft Macintosh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Avenir Next LT Pro</vt:lpstr>
      <vt:lpstr>Calibri</vt:lpstr>
      <vt:lpstr>AccentBoxVTI</vt:lpstr>
      <vt:lpstr>Interactive Online Discussion: Let us change the way we talk </vt:lpstr>
      <vt:lpstr>Agenda</vt:lpstr>
      <vt:lpstr>Discussion Forums (~5 minutes)</vt:lpstr>
      <vt:lpstr>Online Discussion</vt:lpstr>
      <vt:lpstr>Traditional Online Discussion Forum</vt:lpstr>
      <vt:lpstr>Traditional Online Discussion Forum</vt:lpstr>
      <vt:lpstr>Online discussion format (~10 minutes)</vt:lpstr>
      <vt:lpstr>Redesign of Discussion Posts</vt:lpstr>
      <vt:lpstr>Redesign of Discussion Posts</vt:lpstr>
      <vt:lpstr>PowerPoint Presentation</vt:lpstr>
      <vt:lpstr>Group Discussion (~15 minutes)</vt:lpstr>
      <vt:lpstr>Discussion Post Analysis</vt:lpstr>
      <vt:lpstr>Analysis of Discussion Post</vt:lpstr>
      <vt:lpstr>Analysis of Discussion Post</vt:lpstr>
      <vt:lpstr>Feedback from Students</vt:lpstr>
      <vt:lpstr>Criticisms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Online Discussion: Let us change the way we talk </dc:title>
  <dc:creator>Kim, David Yong</dc:creator>
  <cp:lastModifiedBy>Kim, David Yong</cp:lastModifiedBy>
  <cp:revision>1</cp:revision>
  <dcterms:created xsi:type="dcterms:W3CDTF">2020-02-29T16:27:28Z</dcterms:created>
  <dcterms:modified xsi:type="dcterms:W3CDTF">2020-02-29T16:27:31Z</dcterms:modified>
</cp:coreProperties>
</file>