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5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00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4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3290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94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56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2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0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5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2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6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4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4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5AF42-99C7-4E75-B441-906885B30CB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A0A411-5C34-4BE5-8BA1-54094124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4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31329-5641-47E1-A73D-4AB170397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‘Ribbon Game’: An Experiential Activity to Teach Creativity and Innovation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89D53-400A-408A-A978-05E4B33B5F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400" dirty="0"/>
              <a:t>Ranjan George</a:t>
            </a:r>
          </a:p>
          <a:p>
            <a:r>
              <a:rPr lang="en-US" sz="1400" dirty="0"/>
              <a:t>Associate Professor of Business </a:t>
            </a:r>
          </a:p>
          <a:p>
            <a:r>
              <a:rPr lang="en-US" sz="1400" dirty="0"/>
              <a:t>Fresno Pacific University</a:t>
            </a:r>
          </a:p>
          <a:p>
            <a:r>
              <a:rPr lang="en-US" sz="1400" dirty="0"/>
              <a:t>Fresno, CA</a:t>
            </a:r>
          </a:p>
        </p:txBody>
      </p:sp>
    </p:spTree>
    <p:extLst>
      <p:ext uri="{BB962C8B-B14F-4D97-AF65-F5344CB8AC3E}">
        <p14:creationId xmlns:p14="http://schemas.microsoft.com/office/powerpoint/2010/main" val="801741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B7498-A8D8-49FA-8D9F-E497A006C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549A2-AEF1-4E24-824C-B1D067911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Intervention 3</a:t>
            </a:r>
          </a:p>
        </p:txBody>
      </p:sp>
    </p:spTree>
    <p:extLst>
      <p:ext uri="{BB962C8B-B14F-4D97-AF65-F5344CB8AC3E}">
        <p14:creationId xmlns:p14="http://schemas.microsoft.com/office/powerpoint/2010/main" val="4200289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C1E49-40F1-4447-9DB3-B5D0065A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C0454-9FAF-4ADA-A456-249CE906E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(1) What was the customer requirement/business problem? </a:t>
            </a:r>
          </a:p>
          <a:p>
            <a:pPr marL="0" indent="0">
              <a:buNone/>
            </a:pPr>
            <a:r>
              <a:rPr lang="en-US" dirty="0"/>
              <a:t>(2) Was it possible to fulfil this requirement? </a:t>
            </a:r>
          </a:p>
          <a:p>
            <a:pPr marL="0" indent="0">
              <a:buNone/>
            </a:pPr>
            <a:r>
              <a:rPr lang="en-US" dirty="0"/>
              <a:t>(3) What were the challenges with this requirement? </a:t>
            </a:r>
          </a:p>
          <a:p>
            <a:pPr marL="0" indent="0">
              <a:buNone/>
            </a:pPr>
            <a:r>
              <a:rPr lang="en-US" dirty="0"/>
              <a:t>(4) How did you apply the concept of creativity and innovation? </a:t>
            </a:r>
          </a:p>
          <a:p>
            <a:pPr marL="0" indent="0">
              <a:buNone/>
            </a:pPr>
            <a:r>
              <a:rPr lang="en-US" dirty="0"/>
              <a:t>(5) What two lessons did you learn?</a:t>
            </a:r>
          </a:p>
        </p:txBody>
      </p:sp>
    </p:spTree>
    <p:extLst>
      <p:ext uri="{BB962C8B-B14F-4D97-AF65-F5344CB8AC3E}">
        <p14:creationId xmlns:p14="http://schemas.microsoft.com/office/powerpoint/2010/main" val="253322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A1B2-0B63-46AE-AB07-E1C90D40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8658F-B1D5-44D4-AADA-07EA7A66F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Scarborough, N.M. and Cornwall, J.R. (2015) </a:t>
            </a:r>
            <a:r>
              <a:rPr lang="en-US" i="1" dirty="0"/>
              <a:t>Entrepreneurship and Effective Small Business Management</a:t>
            </a:r>
            <a:r>
              <a:rPr lang="en-US" dirty="0"/>
              <a:t>, Prentice-Hall</a:t>
            </a:r>
          </a:p>
        </p:txBody>
      </p:sp>
    </p:spTree>
    <p:extLst>
      <p:ext uri="{BB962C8B-B14F-4D97-AF65-F5344CB8AC3E}">
        <p14:creationId xmlns:p14="http://schemas.microsoft.com/office/powerpoint/2010/main" val="392920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6921-2B2D-4EAA-8C03-CD868BC69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33B5-00D6-4343-ABB6-AE5527B70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Hands-on experiential activity to engage students to appreciate the concepts of creativity and innovation as an organizational reality (Scarborough and Cornwall, 2015)</a:t>
            </a:r>
          </a:p>
        </p:txBody>
      </p:sp>
    </p:spTree>
    <p:extLst>
      <p:ext uri="{BB962C8B-B14F-4D97-AF65-F5344CB8AC3E}">
        <p14:creationId xmlns:p14="http://schemas.microsoft.com/office/powerpoint/2010/main" val="235962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A6B7E-8AF5-4A3C-8B59-E22AE607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creativity?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E8F42-780E-4130-A6C3-B79B98576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Creativity is the ability to develop new ideas and to discover new ways of looking at problems and opportunities (Scarborough and Cornwall, 2015)</a:t>
            </a:r>
          </a:p>
        </p:txBody>
      </p:sp>
    </p:spTree>
    <p:extLst>
      <p:ext uri="{BB962C8B-B14F-4D97-AF65-F5344CB8AC3E}">
        <p14:creationId xmlns:p14="http://schemas.microsoft.com/office/powerpoint/2010/main" val="274706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33F12-2886-4CE7-A89B-0849A0DB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innovation?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24200-241B-41C8-8613-B28AC61F6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Innovation is the ability to apply creative solutions to problems and opportunities too enhance or to enrich people’s lives</a:t>
            </a:r>
          </a:p>
        </p:txBody>
      </p:sp>
    </p:spTree>
    <p:extLst>
      <p:ext uri="{BB962C8B-B14F-4D97-AF65-F5344CB8AC3E}">
        <p14:creationId xmlns:p14="http://schemas.microsoft.com/office/powerpoint/2010/main" val="172458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7A01-404C-4018-8BB6-D53BBDE35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creativity and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471C6-14C0-4615-AC09-57DD1BB5D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Subway – Fred De Luca opened a submarine sandwich shop under the inspiration of a nuclear physicist to pay for college! First store opened in Bridgeport, CT in 1965</a:t>
            </a:r>
          </a:p>
          <a:p>
            <a:r>
              <a:rPr lang="en-US" dirty="0"/>
              <a:t>Footlong sandwich – became a big hit when the 2008 recession hit and was originally sold in the Miami, FL area.</a:t>
            </a:r>
          </a:p>
          <a:p>
            <a:r>
              <a:rPr lang="en-US" dirty="0"/>
              <a:t>Cassette player – provided entertainment using a cassette tape and radio but lacked mobility – during walking or running</a:t>
            </a:r>
          </a:p>
          <a:p>
            <a:r>
              <a:rPr lang="en-US" dirty="0"/>
              <a:t>Sony Walkman – a Sony executive watched a man jogging in a California beach carrying a cassette player on his shoulder – it sparked the idea of the need to have a music player that was light and mobile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7290-489E-4392-B36E-F7D8D769E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Let us tie a knot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DF692-7BDE-46FC-AF34-5F686CB6D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38D6-B838-4806-B03B-EE0DD7B24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Let us tie the same knot but with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42F38-6E2B-4C14-943A-1464D7FF0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knot, you can touch any two points and once done, you cannot move the points or change</a:t>
            </a:r>
          </a:p>
        </p:txBody>
      </p:sp>
    </p:spTree>
    <p:extLst>
      <p:ext uri="{BB962C8B-B14F-4D97-AF65-F5344CB8AC3E}">
        <p14:creationId xmlns:p14="http://schemas.microsoft.com/office/powerpoint/2010/main" val="187767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CB18-0348-4C68-BE0E-B41E83383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9D359-399A-4397-9314-5A5B5515E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Intervention 1</a:t>
            </a:r>
          </a:p>
        </p:txBody>
      </p:sp>
    </p:spTree>
    <p:extLst>
      <p:ext uri="{BB962C8B-B14F-4D97-AF65-F5344CB8AC3E}">
        <p14:creationId xmlns:p14="http://schemas.microsoft.com/office/powerpoint/2010/main" val="415486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4C343-7DAF-4648-89AE-E4E424E4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667EF-3964-47C2-B928-E4E9CB407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Intervention 2</a:t>
            </a:r>
          </a:p>
        </p:txBody>
      </p:sp>
    </p:spTree>
    <p:extLst>
      <p:ext uri="{BB962C8B-B14F-4D97-AF65-F5344CB8AC3E}">
        <p14:creationId xmlns:p14="http://schemas.microsoft.com/office/powerpoint/2010/main" val="15418312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360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‘Ribbon Game’: An Experiential Activity to Teach Creativity and Innovation </vt:lpstr>
      <vt:lpstr>Objective</vt:lpstr>
      <vt:lpstr>What is creativity?</vt:lpstr>
      <vt:lpstr>What is innovation?</vt:lpstr>
      <vt:lpstr>Example for creativity and innovation</vt:lpstr>
      <vt:lpstr>Step 1: Let us tie a knot</vt:lpstr>
      <vt:lpstr>Step 2: Let us tie the same knot but with conditions</vt:lpstr>
      <vt:lpstr>Step 3: </vt:lpstr>
      <vt:lpstr>Step 4:</vt:lpstr>
      <vt:lpstr>Step 3</vt:lpstr>
      <vt:lpstr>Discussion/questions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‘Ribbon Game’: An Experiential Activity to Teach Creativity and Innovation</dc:title>
  <dc:creator>Ranjan George</dc:creator>
  <cp:lastModifiedBy>Ranjan George</cp:lastModifiedBy>
  <cp:revision>5</cp:revision>
  <dcterms:created xsi:type="dcterms:W3CDTF">2020-02-19T19:55:07Z</dcterms:created>
  <dcterms:modified xsi:type="dcterms:W3CDTF">2020-02-24T18:32:49Z</dcterms:modified>
</cp:coreProperties>
</file>